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6" r:id="rId3"/>
    <p:sldId id="258" r:id="rId4"/>
    <p:sldId id="259" r:id="rId5"/>
    <p:sldId id="260" r:id="rId6"/>
    <p:sldId id="261" r:id="rId7"/>
    <p:sldId id="263" r:id="rId8"/>
    <p:sldId id="262" r:id="rId9"/>
    <p:sldId id="265" r:id="rId10"/>
    <p:sldId id="266" r:id="rId11"/>
    <p:sldId id="268" r:id="rId12"/>
    <p:sldId id="269" r:id="rId13"/>
    <p:sldId id="270" r:id="rId14"/>
    <p:sldId id="271" r:id="rId15"/>
    <p:sldId id="276" r:id="rId16"/>
    <p:sldId id="272" r:id="rId17"/>
    <p:sldId id="274" r:id="rId18"/>
    <p:sldId id="277" r:id="rId19"/>
    <p:sldId id="275" r:id="rId20"/>
    <p:sldId id="273" r:id="rId21"/>
    <p:sldId id="290" r:id="rId22"/>
    <p:sldId id="291" r:id="rId23"/>
    <p:sldId id="292" r:id="rId24"/>
    <p:sldId id="293" r:id="rId25"/>
    <p:sldId id="282" r:id="rId26"/>
    <p:sldId id="283" r:id="rId27"/>
    <p:sldId id="284" r:id="rId28"/>
    <p:sldId id="285" r:id="rId29"/>
    <p:sldId id="294" r:id="rId30"/>
    <p:sldId id="295" r:id="rId31"/>
    <p:sldId id="278" r:id="rId32"/>
    <p:sldId id="297" r:id="rId33"/>
    <p:sldId id="298" r:id="rId34"/>
    <p:sldId id="299"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itofsa\ProjectData\N91\N9196\Aardappel_2014_diepvries-oppw_zonder%20Pomuni_ZS%2060mg_BZV25mg_N_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projects.vito.local/projects/N9196/WorkingDocuments/aardappel%20-%20niet%20diepvries%20-%20niet%20conserven_25mgBZ60mgZ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itofsa\ProjectData\N91\N9196\aardappel-diepvries\Aardappel_2014_diepvries-oppw_zonder%20Pomuni_ZS%2060mg_BZV25mg_NH4_N50m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projects.vito.local/projects/N9196/WorkingDocuments/aardappel%20-%20niet%20diepvries%20-%20niet%20conserven_25mgBZ60mgZ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2"/>
              <c:layout>
                <c:manualLayout>
                  <c:x val="8.3027253999890235E-2"/>
                  <c:y val="-6.3828504513415586E-3"/>
                </c:manualLayout>
              </c:layout>
              <c:showLegendKey val="0"/>
              <c:showVal val="0"/>
              <c:showCatName val="1"/>
              <c:showSerName val="0"/>
              <c:showPercent val="1"/>
              <c:showBubbleSize val="0"/>
            </c:dLbl>
            <c:dLbl>
              <c:idx val="6"/>
              <c:layout>
                <c:manualLayout>
                  <c:x val="1.2415576510017406E-2"/>
                  <c:y val="-4.8067137898477649E-2"/>
                </c:manualLayout>
              </c:layout>
              <c:showLegendKey val="0"/>
              <c:showVal val="0"/>
              <c:showCatName val="1"/>
              <c:showSerName val="0"/>
              <c:showPercent val="1"/>
              <c:showBubbleSize val="0"/>
            </c:dLbl>
            <c:txPr>
              <a:bodyPr/>
              <a:lstStyle/>
              <a:p>
                <a:pPr>
                  <a:defRPr sz="1400"/>
                </a:pPr>
                <a:endParaRPr lang="nl-BE"/>
              </a:p>
            </c:txPr>
            <c:showLegendKey val="0"/>
            <c:showVal val="0"/>
            <c:showCatName val="1"/>
            <c:showSerName val="0"/>
            <c:showPercent val="1"/>
            <c:showBubbleSize val="0"/>
            <c:showLeaderLines val="1"/>
          </c:dLbls>
          <c:cat>
            <c:strRef>
              <c:f>Sheet1!$B$5:$B$12</c:f>
              <c:strCache>
                <c:ptCount val="8"/>
                <c:pt idx="0">
                  <c:v>koeling</c:v>
                </c:pt>
                <c:pt idx="1">
                  <c:v>blancheren</c:v>
                </c:pt>
                <c:pt idx="2">
                  <c:v>waterbereiding</c:v>
                </c:pt>
                <c:pt idx="3">
                  <c:v>warmwater- en stoomproductie</c:v>
                </c:pt>
                <c:pt idx="4">
                  <c:v>voorwassen</c:v>
                </c:pt>
                <c:pt idx="5">
                  <c:v>transport producten</c:v>
                </c:pt>
                <c:pt idx="6">
                  <c:v>overige processen</c:v>
                </c:pt>
                <c:pt idx="7">
                  <c:v>reiniging</c:v>
                </c:pt>
              </c:strCache>
            </c:strRef>
          </c:cat>
          <c:val>
            <c:numRef>
              <c:f>Sheet1!$C$5:$C$12</c:f>
              <c:numCache>
                <c:formatCode>General</c:formatCode>
                <c:ptCount val="8"/>
                <c:pt idx="0">
                  <c:v>27</c:v>
                </c:pt>
                <c:pt idx="1">
                  <c:v>21</c:v>
                </c:pt>
                <c:pt idx="2">
                  <c:v>4</c:v>
                </c:pt>
                <c:pt idx="3">
                  <c:v>13</c:v>
                </c:pt>
                <c:pt idx="4">
                  <c:v>8</c:v>
                </c:pt>
                <c:pt idx="5">
                  <c:v>11</c:v>
                </c:pt>
                <c:pt idx="6">
                  <c:v>8</c:v>
                </c:pt>
                <c:pt idx="7">
                  <c:v>8</c:v>
                </c:pt>
              </c:numCache>
            </c:numRef>
          </c:val>
        </c:ser>
        <c:dLbls>
          <c:showLegendKey val="0"/>
          <c:showVal val="1"/>
          <c:showCatName val="0"/>
          <c:showSerName val="0"/>
          <c:showPercent val="0"/>
          <c:showBubbleSize val="0"/>
          <c:showLeaderLines val="1"/>
        </c:dLbls>
      </c:pie3D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ZS</c:v>
          </c:tx>
          <c:spPr>
            <a:ln>
              <a:noFill/>
            </a:ln>
          </c:spPr>
          <c:cat>
            <c:strRef>
              <c:f>'BBT resultaatgegevens OG en B'!$H$17:$H$244</c:f>
              <c:strCache>
                <c:ptCount val="228"/>
                <c:pt idx="0">
                  <c:v>MC Cain</c:v>
                </c:pt>
                <c:pt idx="1">
                  <c:v>MC Cain</c:v>
                </c:pt>
                <c:pt idx="2">
                  <c:v>MC Cain</c:v>
                </c:pt>
                <c:pt idx="3">
                  <c:v>MC Cain</c:v>
                </c:pt>
                <c:pt idx="4">
                  <c:v>MC Cain</c:v>
                </c:pt>
                <c:pt idx="5">
                  <c:v>Agristo</c:v>
                </c:pt>
                <c:pt idx="6">
                  <c:v>Agristo</c:v>
                </c:pt>
                <c:pt idx="7">
                  <c:v>Agristo</c:v>
                </c:pt>
                <c:pt idx="8">
                  <c:v>Agristo</c:v>
                </c:pt>
                <c:pt idx="9">
                  <c:v>Agristo</c:v>
                </c:pt>
                <c:pt idx="10">
                  <c:v>Agristo</c:v>
                </c:pt>
                <c:pt idx="11">
                  <c:v>Agristo</c:v>
                </c:pt>
                <c:pt idx="12">
                  <c:v>Agristo</c:v>
                </c:pt>
                <c:pt idx="13">
                  <c:v>Agristo</c:v>
                </c:pt>
                <c:pt idx="14">
                  <c:v>Agristo</c:v>
                </c:pt>
                <c:pt idx="15">
                  <c:v>Agristo</c:v>
                </c:pt>
                <c:pt idx="16">
                  <c:v>Agristo</c:v>
                </c:pt>
                <c:pt idx="17">
                  <c:v>Agristo</c:v>
                </c:pt>
                <c:pt idx="18">
                  <c:v>Agristo</c:v>
                </c:pt>
                <c:pt idx="19">
                  <c:v>Agristo</c:v>
                </c:pt>
                <c:pt idx="20">
                  <c:v>Agristo</c:v>
                </c:pt>
                <c:pt idx="21">
                  <c:v>Agristo</c:v>
                </c:pt>
                <c:pt idx="22">
                  <c:v>Agristo</c:v>
                </c:pt>
                <c:pt idx="23">
                  <c:v>Agristo</c:v>
                </c:pt>
                <c:pt idx="24">
                  <c:v>Agristo</c:v>
                </c:pt>
                <c:pt idx="25">
                  <c:v>Agristo</c:v>
                </c:pt>
                <c:pt idx="26">
                  <c:v>Agristo</c:v>
                </c:pt>
                <c:pt idx="27">
                  <c:v>Agristo</c:v>
                </c:pt>
                <c:pt idx="28">
                  <c:v>Agristo</c:v>
                </c:pt>
                <c:pt idx="29">
                  <c:v>Agristo</c:v>
                </c:pt>
                <c:pt idx="30">
                  <c:v>Agristo</c:v>
                </c:pt>
                <c:pt idx="31">
                  <c:v>Agristo</c:v>
                </c:pt>
                <c:pt idx="32">
                  <c:v>Agristo</c:v>
                </c:pt>
                <c:pt idx="33">
                  <c:v>Agristo</c:v>
                </c:pt>
                <c:pt idx="34">
                  <c:v>Agristo</c:v>
                </c:pt>
                <c:pt idx="35">
                  <c:v>Agristo</c:v>
                </c:pt>
                <c:pt idx="36">
                  <c:v>Agristo</c:v>
                </c:pt>
                <c:pt idx="37">
                  <c:v>Agristo</c:v>
                </c:pt>
                <c:pt idx="38">
                  <c:v>Agristo</c:v>
                </c:pt>
                <c:pt idx="39">
                  <c:v>Agristo</c:v>
                </c:pt>
                <c:pt idx="40">
                  <c:v>Agristo</c:v>
                </c:pt>
                <c:pt idx="41">
                  <c:v>Agristo</c:v>
                </c:pt>
                <c:pt idx="42">
                  <c:v>Agristo</c:v>
                </c:pt>
                <c:pt idx="43">
                  <c:v>Agristo</c:v>
                </c:pt>
                <c:pt idx="44">
                  <c:v>Agristo</c:v>
                </c:pt>
                <c:pt idx="45">
                  <c:v>Agristo</c:v>
                </c:pt>
                <c:pt idx="46">
                  <c:v>Agristo</c:v>
                </c:pt>
                <c:pt idx="47">
                  <c:v>Agristo</c:v>
                </c:pt>
                <c:pt idx="48">
                  <c:v>Agristo</c:v>
                </c:pt>
                <c:pt idx="49">
                  <c:v>Agristo</c:v>
                </c:pt>
                <c:pt idx="50">
                  <c:v>Agristo</c:v>
                </c:pt>
                <c:pt idx="51">
                  <c:v>Agristo</c:v>
                </c:pt>
                <c:pt idx="52">
                  <c:v>Agristo</c:v>
                </c:pt>
                <c:pt idx="53">
                  <c:v>Agristo</c:v>
                </c:pt>
                <c:pt idx="54">
                  <c:v>Agristo</c:v>
                </c:pt>
                <c:pt idx="55">
                  <c:v>Agristo</c:v>
                </c:pt>
                <c:pt idx="56">
                  <c:v>Agristo</c:v>
                </c:pt>
                <c:pt idx="57">
                  <c:v>Agristo</c:v>
                </c:pt>
                <c:pt idx="58">
                  <c:v>Agristo</c:v>
                </c:pt>
                <c:pt idx="59">
                  <c:v>Agristo</c:v>
                </c:pt>
                <c:pt idx="60">
                  <c:v>Agristo</c:v>
                </c:pt>
                <c:pt idx="61">
                  <c:v>Agristo</c:v>
                </c:pt>
                <c:pt idx="62">
                  <c:v>Agristo</c:v>
                </c:pt>
                <c:pt idx="63">
                  <c:v>Clarebout</c:v>
                </c:pt>
                <c:pt idx="64">
                  <c:v>Clarebout</c:v>
                </c:pt>
                <c:pt idx="65">
                  <c:v>Clarebout</c:v>
                </c:pt>
                <c:pt idx="66">
                  <c:v>Clarebout</c:v>
                </c:pt>
                <c:pt idx="67">
                  <c:v>Clarebout</c:v>
                </c:pt>
                <c:pt idx="68">
                  <c:v>Clarebout</c:v>
                </c:pt>
                <c:pt idx="69">
                  <c:v>Clarebout</c:v>
                </c:pt>
                <c:pt idx="70">
                  <c:v>Clarebout</c:v>
                </c:pt>
                <c:pt idx="71">
                  <c:v>Clarebout</c:v>
                </c:pt>
                <c:pt idx="72">
                  <c:v>Clarebout</c:v>
                </c:pt>
                <c:pt idx="73">
                  <c:v>Clarebout</c:v>
                </c:pt>
                <c:pt idx="74">
                  <c:v>Clarebout</c:v>
                </c:pt>
                <c:pt idx="75">
                  <c:v>Clarebout</c:v>
                </c:pt>
                <c:pt idx="76">
                  <c:v>Clarebout</c:v>
                </c:pt>
                <c:pt idx="77">
                  <c:v>Clarebout</c:v>
                </c:pt>
                <c:pt idx="78">
                  <c:v>Clarebout</c:v>
                </c:pt>
                <c:pt idx="79">
                  <c:v>Clarebout</c:v>
                </c:pt>
                <c:pt idx="80">
                  <c:v>Clarebout</c:v>
                </c:pt>
                <c:pt idx="81">
                  <c:v>Clarebout</c:v>
                </c:pt>
                <c:pt idx="82">
                  <c:v>Clarebout</c:v>
                </c:pt>
                <c:pt idx="83">
                  <c:v>Clarebout</c:v>
                </c:pt>
                <c:pt idx="84">
                  <c:v>Clarebout</c:v>
                </c:pt>
                <c:pt idx="85">
                  <c:v>Clarebout</c:v>
                </c:pt>
                <c:pt idx="86">
                  <c:v>Clarebout</c:v>
                </c:pt>
                <c:pt idx="87">
                  <c:v>Clarebout</c:v>
                </c:pt>
                <c:pt idx="88">
                  <c:v>Clarebout</c:v>
                </c:pt>
                <c:pt idx="89">
                  <c:v>Clarebout</c:v>
                </c:pt>
                <c:pt idx="90">
                  <c:v>Clarebout</c:v>
                </c:pt>
                <c:pt idx="91">
                  <c:v>Clarebout</c:v>
                </c:pt>
                <c:pt idx="92">
                  <c:v>Clarebout</c:v>
                </c:pt>
                <c:pt idx="93">
                  <c:v>Clarebout</c:v>
                </c:pt>
                <c:pt idx="94">
                  <c:v>Clarebout</c:v>
                </c:pt>
                <c:pt idx="95">
                  <c:v>Clarebout</c:v>
                </c:pt>
                <c:pt idx="96">
                  <c:v>Clarebout</c:v>
                </c:pt>
                <c:pt idx="97">
                  <c:v>Clarebout</c:v>
                </c:pt>
                <c:pt idx="98">
                  <c:v>Clarebout</c:v>
                </c:pt>
                <c:pt idx="99">
                  <c:v>Clarebout</c:v>
                </c:pt>
                <c:pt idx="100">
                  <c:v>Clarebout</c:v>
                </c:pt>
                <c:pt idx="101">
                  <c:v>Clarebout</c:v>
                </c:pt>
                <c:pt idx="102">
                  <c:v>Clarebout</c:v>
                </c:pt>
                <c:pt idx="103">
                  <c:v>Clarebout</c:v>
                </c:pt>
                <c:pt idx="104">
                  <c:v>Clarebout</c:v>
                </c:pt>
                <c:pt idx="105">
                  <c:v>Clarebout</c:v>
                </c:pt>
                <c:pt idx="106">
                  <c:v>Clarebout</c:v>
                </c:pt>
                <c:pt idx="107">
                  <c:v>Clarebout</c:v>
                </c:pt>
                <c:pt idx="108">
                  <c:v>Clarebout</c:v>
                </c:pt>
                <c:pt idx="109">
                  <c:v>Clarebout</c:v>
                </c:pt>
                <c:pt idx="110">
                  <c:v>Clarebout</c:v>
                </c:pt>
                <c:pt idx="111">
                  <c:v>Clarebout</c:v>
                </c:pt>
                <c:pt idx="112">
                  <c:v>Clarebout</c:v>
                </c:pt>
                <c:pt idx="113">
                  <c:v>Clarebout</c:v>
                </c:pt>
                <c:pt idx="114">
                  <c:v>Clarebout</c:v>
                </c:pt>
                <c:pt idx="115">
                  <c:v>Clarebout</c:v>
                </c:pt>
                <c:pt idx="116">
                  <c:v>Clarebout</c:v>
                </c:pt>
                <c:pt idx="117">
                  <c:v>Clarebout</c:v>
                </c:pt>
                <c:pt idx="118">
                  <c:v>Clarebout</c:v>
                </c:pt>
                <c:pt idx="119">
                  <c:v>Clarebout</c:v>
                </c:pt>
                <c:pt idx="120">
                  <c:v>Clarebout</c:v>
                </c:pt>
                <c:pt idx="121">
                  <c:v>Clarebout</c:v>
                </c:pt>
                <c:pt idx="122">
                  <c:v>Clarebout</c:v>
                </c:pt>
                <c:pt idx="123">
                  <c:v>EuroFreez</c:v>
                </c:pt>
                <c:pt idx="124">
                  <c:v>EuroFreez</c:v>
                </c:pt>
                <c:pt idx="125">
                  <c:v>EuroFreez</c:v>
                </c:pt>
                <c:pt idx="126">
                  <c:v>EuroFreez</c:v>
                </c:pt>
                <c:pt idx="127">
                  <c:v>EuroFreez</c:v>
                </c:pt>
                <c:pt idx="128">
                  <c:v>EuroFreez</c:v>
                </c:pt>
                <c:pt idx="129">
                  <c:v>EuroFreez</c:v>
                </c:pt>
                <c:pt idx="130">
                  <c:v>EuroFreez</c:v>
                </c:pt>
                <c:pt idx="131">
                  <c:v>EuroFreez</c:v>
                </c:pt>
                <c:pt idx="132">
                  <c:v>EuroFreez</c:v>
                </c:pt>
                <c:pt idx="133">
                  <c:v>EuroFreez</c:v>
                </c:pt>
                <c:pt idx="134">
                  <c:v>EuroFreez</c:v>
                </c:pt>
                <c:pt idx="135">
                  <c:v>EuroFreez</c:v>
                </c:pt>
                <c:pt idx="136">
                  <c:v>EuroFreez</c:v>
                </c:pt>
                <c:pt idx="137">
                  <c:v>EuroFreez</c:v>
                </c:pt>
                <c:pt idx="138">
                  <c:v>EuroFreez</c:v>
                </c:pt>
                <c:pt idx="139">
                  <c:v>EuroFreez</c:v>
                </c:pt>
                <c:pt idx="140">
                  <c:v>EuroFreez</c:v>
                </c:pt>
                <c:pt idx="141">
                  <c:v>EuroFreez</c:v>
                </c:pt>
                <c:pt idx="142">
                  <c:v>EuroFreez</c:v>
                </c:pt>
                <c:pt idx="143">
                  <c:v>EuroFreez</c:v>
                </c:pt>
                <c:pt idx="144">
                  <c:v>EuroFreez</c:v>
                </c:pt>
                <c:pt idx="145">
                  <c:v>EuroFreez</c:v>
                </c:pt>
                <c:pt idx="146">
                  <c:v>EuroFreez</c:v>
                </c:pt>
                <c:pt idx="147">
                  <c:v>EuroFreez</c:v>
                </c:pt>
                <c:pt idx="148">
                  <c:v>EuroFreez</c:v>
                </c:pt>
                <c:pt idx="149">
                  <c:v>EuroFreez</c:v>
                </c:pt>
                <c:pt idx="150">
                  <c:v>EuroFreez</c:v>
                </c:pt>
                <c:pt idx="151">
                  <c:v>EuroFreez</c:v>
                </c:pt>
                <c:pt idx="152">
                  <c:v>EuroFreez</c:v>
                </c:pt>
                <c:pt idx="153">
                  <c:v>EuroFreez</c:v>
                </c:pt>
                <c:pt idx="154">
                  <c:v>EuroFreez</c:v>
                </c:pt>
                <c:pt idx="155">
                  <c:v>Agristo N</c:v>
                </c:pt>
                <c:pt idx="156">
                  <c:v>Agristo N</c:v>
                </c:pt>
                <c:pt idx="157">
                  <c:v>Agristo N</c:v>
                </c:pt>
                <c:pt idx="158">
                  <c:v>Agristo N</c:v>
                </c:pt>
                <c:pt idx="159">
                  <c:v>Agristo N</c:v>
                </c:pt>
                <c:pt idx="160">
                  <c:v>Agristo N</c:v>
                </c:pt>
                <c:pt idx="161">
                  <c:v>Agristo N</c:v>
                </c:pt>
                <c:pt idx="162">
                  <c:v>Agristo N</c:v>
                </c:pt>
                <c:pt idx="163">
                  <c:v>Agristo N</c:v>
                </c:pt>
                <c:pt idx="164">
                  <c:v>Agristo N</c:v>
                </c:pt>
                <c:pt idx="165">
                  <c:v>Agristo N</c:v>
                </c:pt>
                <c:pt idx="166">
                  <c:v>Agristo N</c:v>
                </c:pt>
                <c:pt idx="167">
                  <c:v>Agristo N</c:v>
                </c:pt>
                <c:pt idx="168">
                  <c:v>Agristo N</c:v>
                </c:pt>
                <c:pt idx="169">
                  <c:v>Agristo N</c:v>
                </c:pt>
                <c:pt idx="170">
                  <c:v>Agristo N</c:v>
                </c:pt>
                <c:pt idx="171">
                  <c:v>Agristo N</c:v>
                </c:pt>
                <c:pt idx="172">
                  <c:v>Agristo N</c:v>
                </c:pt>
                <c:pt idx="173">
                  <c:v>Agristo N</c:v>
                </c:pt>
                <c:pt idx="174">
                  <c:v>Agristo N</c:v>
                </c:pt>
                <c:pt idx="175">
                  <c:v>Agristo N</c:v>
                </c:pt>
                <c:pt idx="176">
                  <c:v>Agristo N</c:v>
                </c:pt>
                <c:pt idx="177">
                  <c:v>Agristo N</c:v>
                </c:pt>
                <c:pt idx="178">
                  <c:v>Agristo N</c:v>
                </c:pt>
                <c:pt idx="179">
                  <c:v>Agristo N</c:v>
                </c:pt>
                <c:pt idx="180">
                  <c:v>Agristo N</c:v>
                </c:pt>
                <c:pt idx="181">
                  <c:v>Agristo N</c:v>
                </c:pt>
                <c:pt idx="182">
                  <c:v>Agristo N</c:v>
                </c:pt>
                <c:pt idx="183">
                  <c:v>Agristo N</c:v>
                </c:pt>
                <c:pt idx="184">
                  <c:v>Agristo N</c:v>
                </c:pt>
                <c:pt idx="185">
                  <c:v>Agristo N</c:v>
                </c:pt>
                <c:pt idx="186">
                  <c:v>Agristo N</c:v>
                </c:pt>
                <c:pt idx="187">
                  <c:v>Agristo N</c:v>
                </c:pt>
                <c:pt idx="188">
                  <c:v>Agristo N</c:v>
                </c:pt>
                <c:pt idx="189">
                  <c:v>Agristo N</c:v>
                </c:pt>
                <c:pt idx="190">
                  <c:v>Agristo N</c:v>
                </c:pt>
                <c:pt idx="191">
                  <c:v>Agristo N</c:v>
                </c:pt>
                <c:pt idx="192">
                  <c:v>Vanelo</c:v>
                </c:pt>
                <c:pt idx="193">
                  <c:v>Vanelo</c:v>
                </c:pt>
                <c:pt idx="194">
                  <c:v>Vanelo</c:v>
                </c:pt>
                <c:pt idx="195">
                  <c:v>Vanelo</c:v>
                </c:pt>
                <c:pt idx="196">
                  <c:v>Vanelo</c:v>
                </c:pt>
                <c:pt idx="197">
                  <c:v>Vanelo</c:v>
                </c:pt>
                <c:pt idx="198">
                  <c:v>Vanelo</c:v>
                </c:pt>
                <c:pt idx="199">
                  <c:v>Vanelo</c:v>
                </c:pt>
                <c:pt idx="200">
                  <c:v>Vanelo</c:v>
                </c:pt>
                <c:pt idx="201">
                  <c:v>Vanelo</c:v>
                </c:pt>
                <c:pt idx="202">
                  <c:v>Vanelo</c:v>
                </c:pt>
                <c:pt idx="203">
                  <c:v>Vanelo</c:v>
                </c:pt>
                <c:pt idx="204">
                  <c:v>Vanelo</c:v>
                </c:pt>
                <c:pt idx="205">
                  <c:v>Vanelo</c:v>
                </c:pt>
                <c:pt idx="206">
                  <c:v>Vanelo</c:v>
                </c:pt>
                <c:pt idx="207">
                  <c:v>Vanelo</c:v>
                </c:pt>
                <c:pt idx="208">
                  <c:v>Vanelo</c:v>
                </c:pt>
                <c:pt idx="209">
                  <c:v>Vanelo</c:v>
                </c:pt>
                <c:pt idx="210">
                  <c:v>Vanelo</c:v>
                </c:pt>
                <c:pt idx="211">
                  <c:v>Vanelo</c:v>
                </c:pt>
                <c:pt idx="212">
                  <c:v>Vanelo</c:v>
                </c:pt>
                <c:pt idx="213">
                  <c:v>Vanelo</c:v>
                </c:pt>
                <c:pt idx="214">
                  <c:v>Vanelo</c:v>
                </c:pt>
                <c:pt idx="215">
                  <c:v>Vanelo</c:v>
                </c:pt>
                <c:pt idx="216">
                  <c:v>Vanelo</c:v>
                </c:pt>
                <c:pt idx="217">
                  <c:v>Vanelo</c:v>
                </c:pt>
                <c:pt idx="218">
                  <c:v>Vanelo</c:v>
                </c:pt>
                <c:pt idx="219">
                  <c:v>Vanelo</c:v>
                </c:pt>
                <c:pt idx="220">
                  <c:v>Vanelo</c:v>
                </c:pt>
                <c:pt idx="221">
                  <c:v>Vanelo</c:v>
                </c:pt>
                <c:pt idx="222">
                  <c:v>Vanelo</c:v>
                </c:pt>
                <c:pt idx="223">
                  <c:v>Vanelo</c:v>
                </c:pt>
                <c:pt idx="224">
                  <c:v>Vanelo</c:v>
                </c:pt>
                <c:pt idx="225">
                  <c:v>Vanelo</c:v>
                </c:pt>
                <c:pt idx="226">
                  <c:v>Vanelo</c:v>
                </c:pt>
                <c:pt idx="227">
                  <c:v>Vanelo</c:v>
                </c:pt>
              </c:strCache>
            </c:strRef>
          </c:cat>
          <c:val>
            <c:numRef>
              <c:f>'BBT resultaatgegevens OG en B'!$Q$17:$Q$244</c:f>
              <c:numCache>
                <c:formatCode>#,##0.########</c:formatCode>
                <c:ptCount val="228"/>
                <c:pt idx="0">
                  <c:v>10.4</c:v>
                </c:pt>
                <c:pt idx="1">
                  <c:v>10.199999999999999</c:v>
                </c:pt>
                <c:pt idx="2">
                  <c:v>9.1999999999999993</c:v>
                </c:pt>
                <c:pt idx="3">
                  <c:v>8.4</c:v>
                </c:pt>
                <c:pt idx="4">
                  <c:v>7.7</c:v>
                </c:pt>
                <c:pt idx="5">
                  <c:v>7.1</c:v>
                </c:pt>
                <c:pt idx="6">
                  <c:v>3.5</c:v>
                </c:pt>
                <c:pt idx="7">
                  <c:v>3.5</c:v>
                </c:pt>
                <c:pt idx="8">
                  <c:v>3.5</c:v>
                </c:pt>
                <c:pt idx="9">
                  <c:v>3.5</c:v>
                </c:pt>
                <c:pt idx="10">
                  <c:v>3.5</c:v>
                </c:pt>
                <c:pt idx="11">
                  <c:v>3.5</c:v>
                </c:pt>
                <c:pt idx="12">
                  <c:v>3.5</c:v>
                </c:pt>
                <c:pt idx="13">
                  <c:v>3.5</c:v>
                </c:pt>
                <c:pt idx="14">
                  <c:v>3.5</c:v>
                </c:pt>
                <c:pt idx="15">
                  <c:v>58.3</c:v>
                </c:pt>
                <c:pt idx="16" formatCode="#,##0">
                  <c:v>2</c:v>
                </c:pt>
                <c:pt idx="17">
                  <c:v>1.9</c:v>
                </c:pt>
                <c:pt idx="18" formatCode="#,##0">
                  <c:v>3</c:v>
                </c:pt>
                <c:pt idx="19">
                  <c:v>0.95</c:v>
                </c:pt>
                <c:pt idx="20" formatCode="#,##0">
                  <c:v>22</c:v>
                </c:pt>
                <c:pt idx="21" formatCode="#,##0">
                  <c:v>23</c:v>
                </c:pt>
                <c:pt idx="22" formatCode="#,##0">
                  <c:v>28</c:v>
                </c:pt>
                <c:pt idx="23">
                  <c:v>28.6</c:v>
                </c:pt>
                <c:pt idx="24" formatCode="#,##0">
                  <c:v>34</c:v>
                </c:pt>
                <c:pt idx="25" formatCode="#,##0">
                  <c:v>28</c:v>
                </c:pt>
                <c:pt idx="26" formatCode="#,##0">
                  <c:v>27</c:v>
                </c:pt>
                <c:pt idx="27" formatCode="#,##0">
                  <c:v>25</c:v>
                </c:pt>
                <c:pt idx="28" formatCode="#,##0">
                  <c:v>31</c:v>
                </c:pt>
                <c:pt idx="29">
                  <c:v>5.6</c:v>
                </c:pt>
                <c:pt idx="30">
                  <c:v>8.6999999999999993</c:v>
                </c:pt>
                <c:pt idx="31">
                  <c:v>7.5</c:v>
                </c:pt>
                <c:pt idx="32">
                  <c:v>8.3000000000000007</c:v>
                </c:pt>
                <c:pt idx="33">
                  <c:v>4.8</c:v>
                </c:pt>
                <c:pt idx="34" formatCode="#,##0">
                  <c:v>12</c:v>
                </c:pt>
                <c:pt idx="35" formatCode="#,##0">
                  <c:v>12</c:v>
                </c:pt>
                <c:pt idx="36">
                  <c:v>18.399999999999999</c:v>
                </c:pt>
                <c:pt idx="37">
                  <c:v>2.7</c:v>
                </c:pt>
                <c:pt idx="38">
                  <c:v>8.3000000000000007</c:v>
                </c:pt>
                <c:pt idx="39">
                  <c:v>11.5</c:v>
                </c:pt>
                <c:pt idx="40" formatCode="#,##0">
                  <c:v>12</c:v>
                </c:pt>
                <c:pt idx="41">
                  <c:v>13.1</c:v>
                </c:pt>
                <c:pt idx="42" formatCode="#,##0">
                  <c:v>16</c:v>
                </c:pt>
                <c:pt idx="43">
                  <c:v>10.6</c:v>
                </c:pt>
                <c:pt idx="44" formatCode="#,##0">
                  <c:v>6</c:v>
                </c:pt>
                <c:pt idx="45">
                  <c:v>8.3000000000000007</c:v>
                </c:pt>
                <c:pt idx="46" formatCode="#,##0">
                  <c:v>12</c:v>
                </c:pt>
                <c:pt idx="47">
                  <c:v>5.6</c:v>
                </c:pt>
                <c:pt idx="48">
                  <c:v>9.6</c:v>
                </c:pt>
                <c:pt idx="49" formatCode="#,##0">
                  <c:v>5</c:v>
                </c:pt>
                <c:pt idx="50">
                  <c:v>6.8</c:v>
                </c:pt>
                <c:pt idx="51" formatCode="#,##0">
                  <c:v>30</c:v>
                </c:pt>
                <c:pt idx="52" formatCode="#,##0">
                  <c:v>14</c:v>
                </c:pt>
                <c:pt idx="53">
                  <c:v>11.4</c:v>
                </c:pt>
                <c:pt idx="54">
                  <c:v>13.3</c:v>
                </c:pt>
                <c:pt idx="55">
                  <c:v>13.7</c:v>
                </c:pt>
                <c:pt idx="56" formatCode="#,##0">
                  <c:v>16</c:v>
                </c:pt>
                <c:pt idx="57" formatCode="#,##0">
                  <c:v>22</c:v>
                </c:pt>
                <c:pt idx="58">
                  <c:v>6.8</c:v>
                </c:pt>
                <c:pt idx="59">
                  <c:v>7.2</c:v>
                </c:pt>
                <c:pt idx="60">
                  <c:v>4.5</c:v>
                </c:pt>
                <c:pt idx="61">
                  <c:v>5.0999999999999996</c:v>
                </c:pt>
                <c:pt idx="62">
                  <c:v>9.8000000000000007</c:v>
                </c:pt>
                <c:pt idx="63" formatCode="#,##0">
                  <c:v>7</c:v>
                </c:pt>
                <c:pt idx="64">
                  <c:v>3.5</c:v>
                </c:pt>
                <c:pt idx="65" formatCode="#,##0">
                  <c:v>10</c:v>
                </c:pt>
                <c:pt idx="66">
                  <c:v>8.4</c:v>
                </c:pt>
                <c:pt idx="67" formatCode="#,##0">
                  <c:v>15</c:v>
                </c:pt>
                <c:pt idx="68">
                  <c:v>11.6</c:v>
                </c:pt>
                <c:pt idx="69">
                  <c:v>0.95</c:v>
                </c:pt>
                <c:pt idx="70">
                  <c:v>16.899999999999999</c:v>
                </c:pt>
                <c:pt idx="71" formatCode="#,##0">
                  <c:v>16</c:v>
                </c:pt>
                <c:pt idx="72" formatCode="#,##0">
                  <c:v>17</c:v>
                </c:pt>
                <c:pt idx="73">
                  <c:v>9.6</c:v>
                </c:pt>
                <c:pt idx="74">
                  <c:v>9.8000000000000007</c:v>
                </c:pt>
                <c:pt idx="75" formatCode="#,##0">
                  <c:v>18</c:v>
                </c:pt>
                <c:pt idx="76">
                  <c:v>18.8</c:v>
                </c:pt>
                <c:pt idx="77">
                  <c:v>18.600000000000001</c:v>
                </c:pt>
                <c:pt idx="78">
                  <c:v>9.4</c:v>
                </c:pt>
                <c:pt idx="79">
                  <c:v>50.7</c:v>
                </c:pt>
                <c:pt idx="80" formatCode="#,##0">
                  <c:v>20</c:v>
                </c:pt>
                <c:pt idx="81">
                  <c:v>2.5</c:v>
                </c:pt>
                <c:pt idx="82">
                  <c:v>2.2999999999999998</c:v>
                </c:pt>
                <c:pt idx="83" formatCode="#,##0">
                  <c:v>23</c:v>
                </c:pt>
                <c:pt idx="84" formatCode="#,##0">
                  <c:v>29</c:v>
                </c:pt>
                <c:pt idx="85">
                  <c:v>2.5</c:v>
                </c:pt>
                <c:pt idx="86">
                  <c:v>2.5</c:v>
                </c:pt>
                <c:pt idx="87">
                  <c:v>2.5</c:v>
                </c:pt>
                <c:pt idx="88">
                  <c:v>3.8</c:v>
                </c:pt>
                <c:pt idx="89">
                  <c:v>2.7</c:v>
                </c:pt>
                <c:pt idx="90">
                  <c:v>2.4</c:v>
                </c:pt>
                <c:pt idx="91">
                  <c:v>4.4000000000000004</c:v>
                </c:pt>
                <c:pt idx="92">
                  <c:v>2.8</c:v>
                </c:pt>
                <c:pt idx="93">
                  <c:v>2.7</c:v>
                </c:pt>
                <c:pt idx="94">
                  <c:v>8.1</c:v>
                </c:pt>
                <c:pt idx="95" formatCode="#,##0">
                  <c:v>11</c:v>
                </c:pt>
                <c:pt idx="96" formatCode="#,##0">
                  <c:v>44</c:v>
                </c:pt>
                <c:pt idx="97" formatCode="#,##0">
                  <c:v>24</c:v>
                </c:pt>
                <c:pt idx="98" formatCode="#,##0">
                  <c:v>17</c:v>
                </c:pt>
                <c:pt idx="99" formatCode="#,##0">
                  <c:v>34</c:v>
                </c:pt>
                <c:pt idx="100" formatCode="#,##0">
                  <c:v>33</c:v>
                </c:pt>
                <c:pt idx="101" formatCode="#,##0">
                  <c:v>15</c:v>
                </c:pt>
                <c:pt idx="102">
                  <c:v>2.8</c:v>
                </c:pt>
                <c:pt idx="103" formatCode="#,##0">
                  <c:v>60</c:v>
                </c:pt>
                <c:pt idx="104">
                  <c:v>2.2999999999999998</c:v>
                </c:pt>
                <c:pt idx="105">
                  <c:v>4.5</c:v>
                </c:pt>
                <c:pt idx="106">
                  <c:v>2.4</c:v>
                </c:pt>
                <c:pt idx="107">
                  <c:v>2.5</c:v>
                </c:pt>
                <c:pt idx="108" formatCode="#,##0">
                  <c:v>31</c:v>
                </c:pt>
                <c:pt idx="110" formatCode="#,##0">
                  <c:v>20</c:v>
                </c:pt>
                <c:pt idx="111" formatCode="#,##0">
                  <c:v>34</c:v>
                </c:pt>
                <c:pt idx="112">
                  <c:v>2.7</c:v>
                </c:pt>
                <c:pt idx="113">
                  <c:v>3.9</c:v>
                </c:pt>
                <c:pt idx="114" formatCode="#,##0">
                  <c:v>2</c:v>
                </c:pt>
                <c:pt idx="115">
                  <c:v>2.7</c:v>
                </c:pt>
                <c:pt idx="116">
                  <c:v>5.8</c:v>
                </c:pt>
                <c:pt idx="117" formatCode="#,##0">
                  <c:v>60</c:v>
                </c:pt>
                <c:pt idx="118" formatCode="#,##0">
                  <c:v>20</c:v>
                </c:pt>
                <c:pt idx="119" formatCode="#,##0">
                  <c:v>25</c:v>
                </c:pt>
                <c:pt idx="120" formatCode="#,##0">
                  <c:v>20</c:v>
                </c:pt>
                <c:pt idx="121" formatCode="#,##0">
                  <c:v>24</c:v>
                </c:pt>
                <c:pt idx="122" formatCode="#,##0">
                  <c:v>28</c:v>
                </c:pt>
                <c:pt idx="123">
                  <c:v>12.1</c:v>
                </c:pt>
                <c:pt idx="124">
                  <c:v>31.9</c:v>
                </c:pt>
                <c:pt idx="125" formatCode="#,##0">
                  <c:v>23</c:v>
                </c:pt>
                <c:pt idx="126" formatCode="#,##0">
                  <c:v>16</c:v>
                </c:pt>
                <c:pt idx="127" formatCode="#,##0">
                  <c:v>20</c:v>
                </c:pt>
                <c:pt idx="128" formatCode="#,##0">
                  <c:v>18</c:v>
                </c:pt>
                <c:pt idx="129">
                  <c:v>26.8</c:v>
                </c:pt>
                <c:pt idx="130">
                  <c:v>20.399999999999999</c:v>
                </c:pt>
                <c:pt idx="131">
                  <c:v>24.4</c:v>
                </c:pt>
                <c:pt idx="132">
                  <c:v>22.4</c:v>
                </c:pt>
                <c:pt idx="133" formatCode="#,##0">
                  <c:v>8</c:v>
                </c:pt>
                <c:pt idx="134">
                  <c:v>17.399999999999999</c:v>
                </c:pt>
                <c:pt idx="135" formatCode="#,##0">
                  <c:v>50</c:v>
                </c:pt>
                <c:pt idx="138" formatCode="#,##0">
                  <c:v>57</c:v>
                </c:pt>
                <c:pt idx="139">
                  <c:v>8.1999999999999993</c:v>
                </c:pt>
                <c:pt idx="140">
                  <c:v>7.3</c:v>
                </c:pt>
                <c:pt idx="141" formatCode="#,##0">
                  <c:v>15</c:v>
                </c:pt>
                <c:pt idx="142" formatCode="#,##0">
                  <c:v>40</c:v>
                </c:pt>
                <c:pt idx="143" formatCode="#,##0">
                  <c:v>50</c:v>
                </c:pt>
                <c:pt idx="144" formatCode="#,##0">
                  <c:v>9</c:v>
                </c:pt>
                <c:pt idx="145" formatCode="#,##0">
                  <c:v>26</c:v>
                </c:pt>
                <c:pt idx="146" formatCode="#,##0">
                  <c:v>18</c:v>
                </c:pt>
                <c:pt idx="147" formatCode="#,##0">
                  <c:v>14</c:v>
                </c:pt>
                <c:pt idx="148" formatCode="#,##0">
                  <c:v>20</c:v>
                </c:pt>
                <c:pt idx="149" formatCode="#,##0">
                  <c:v>16</c:v>
                </c:pt>
                <c:pt idx="150" formatCode="#,##0">
                  <c:v>12</c:v>
                </c:pt>
                <c:pt idx="151" formatCode="#,##0">
                  <c:v>16</c:v>
                </c:pt>
                <c:pt idx="152" formatCode="#,##0">
                  <c:v>50</c:v>
                </c:pt>
                <c:pt idx="153" formatCode="#,##0">
                  <c:v>21</c:v>
                </c:pt>
                <c:pt idx="154" formatCode="#,##0">
                  <c:v>28</c:v>
                </c:pt>
                <c:pt idx="155">
                  <c:v>28.1</c:v>
                </c:pt>
                <c:pt idx="156">
                  <c:v>8.5</c:v>
                </c:pt>
                <c:pt idx="157" formatCode="#,##0">
                  <c:v>2</c:v>
                </c:pt>
                <c:pt idx="158">
                  <c:v>3.4</c:v>
                </c:pt>
                <c:pt idx="159">
                  <c:v>2.4</c:v>
                </c:pt>
                <c:pt idx="160">
                  <c:v>2.6</c:v>
                </c:pt>
                <c:pt idx="161" formatCode="#,##0">
                  <c:v>5</c:v>
                </c:pt>
                <c:pt idx="162" formatCode="#,##0">
                  <c:v>5</c:v>
                </c:pt>
                <c:pt idx="163" formatCode="#,##0">
                  <c:v>5</c:v>
                </c:pt>
                <c:pt idx="164" formatCode="#,##0">
                  <c:v>15</c:v>
                </c:pt>
                <c:pt idx="165" formatCode="#,##0">
                  <c:v>5</c:v>
                </c:pt>
                <c:pt idx="166">
                  <c:v>5.0999999999999996</c:v>
                </c:pt>
                <c:pt idx="167" formatCode="#,##0">
                  <c:v>2</c:v>
                </c:pt>
                <c:pt idx="168">
                  <c:v>3.9</c:v>
                </c:pt>
                <c:pt idx="169">
                  <c:v>13.8</c:v>
                </c:pt>
                <c:pt idx="171" formatCode="#,##0">
                  <c:v>3</c:v>
                </c:pt>
                <c:pt idx="173">
                  <c:v>2.7</c:v>
                </c:pt>
                <c:pt idx="174">
                  <c:v>4.5</c:v>
                </c:pt>
                <c:pt idx="175">
                  <c:v>4.5</c:v>
                </c:pt>
                <c:pt idx="176">
                  <c:v>2.8</c:v>
                </c:pt>
                <c:pt idx="177">
                  <c:v>3.4</c:v>
                </c:pt>
                <c:pt idx="178">
                  <c:v>5.4</c:v>
                </c:pt>
                <c:pt idx="179">
                  <c:v>4.2</c:v>
                </c:pt>
                <c:pt idx="180">
                  <c:v>3.8</c:v>
                </c:pt>
                <c:pt idx="181" formatCode="#,##0">
                  <c:v>2</c:v>
                </c:pt>
                <c:pt idx="182" formatCode="#,##0">
                  <c:v>19</c:v>
                </c:pt>
                <c:pt idx="183">
                  <c:v>13.8</c:v>
                </c:pt>
                <c:pt idx="184">
                  <c:v>7.8</c:v>
                </c:pt>
                <c:pt idx="185">
                  <c:v>6.3</c:v>
                </c:pt>
                <c:pt idx="186">
                  <c:v>6.6</c:v>
                </c:pt>
                <c:pt idx="187">
                  <c:v>3.5</c:v>
                </c:pt>
                <c:pt idx="188">
                  <c:v>5.8</c:v>
                </c:pt>
                <c:pt idx="189">
                  <c:v>4.2</c:v>
                </c:pt>
                <c:pt idx="190">
                  <c:v>3.1</c:v>
                </c:pt>
                <c:pt idx="191">
                  <c:v>4.4000000000000004</c:v>
                </c:pt>
                <c:pt idx="192">
                  <c:v>3.5</c:v>
                </c:pt>
                <c:pt idx="193">
                  <c:v>7.8</c:v>
                </c:pt>
                <c:pt idx="194" formatCode="#,##0">
                  <c:v>7</c:v>
                </c:pt>
                <c:pt idx="195">
                  <c:v>7.3</c:v>
                </c:pt>
                <c:pt idx="196" formatCode="#,##0">
                  <c:v>7</c:v>
                </c:pt>
                <c:pt idx="197" formatCode="#,##0">
                  <c:v>7</c:v>
                </c:pt>
                <c:pt idx="198" formatCode="#,##0">
                  <c:v>7</c:v>
                </c:pt>
                <c:pt idx="199" formatCode="#,##0">
                  <c:v>7</c:v>
                </c:pt>
                <c:pt idx="200">
                  <c:v>7.4</c:v>
                </c:pt>
                <c:pt idx="201" formatCode="#,##0">
                  <c:v>14</c:v>
                </c:pt>
                <c:pt idx="202">
                  <c:v>22.4</c:v>
                </c:pt>
                <c:pt idx="203">
                  <c:v>7.2</c:v>
                </c:pt>
                <c:pt idx="204" formatCode="#,##0">
                  <c:v>14</c:v>
                </c:pt>
                <c:pt idx="205">
                  <c:v>4.9000000000000004</c:v>
                </c:pt>
                <c:pt idx="206">
                  <c:v>4.5999999999999996</c:v>
                </c:pt>
                <c:pt idx="207">
                  <c:v>3.4</c:v>
                </c:pt>
                <c:pt idx="208">
                  <c:v>9.6</c:v>
                </c:pt>
                <c:pt idx="209" formatCode="#,##0">
                  <c:v>6</c:v>
                </c:pt>
                <c:pt idx="210">
                  <c:v>2.5</c:v>
                </c:pt>
                <c:pt idx="211">
                  <c:v>11.8</c:v>
                </c:pt>
                <c:pt idx="212" formatCode="#,##0">
                  <c:v>17</c:v>
                </c:pt>
                <c:pt idx="213">
                  <c:v>12.4</c:v>
                </c:pt>
                <c:pt idx="214">
                  <c:v>18.8</c:v>
                </c:pt>
                <c:pt idx="215">
                  <c:v>5.9</c:v>
                </c:pt>
                <c:pt idx="216">
                  <c:v>4.5</c:v>
                </c:pt>
                <c:pt idx="217">
                  <c:v>6.2</c:v>
                </c:pt>
                <c:pt idx="218">
                  <c:v>6.8</c:v>
                </c:pt>
                <c:pt idx="219">
                  <c:v>5.2</c:v>
                </c:pt>
                <c:pt idx="220">
                  <c:v>7.8</c:v>
                </c:pt>
                <c:pt idx="221">
                  <c:v>2.8</c:v>
                </c:pt>
                <c:pt idx="222">
                  <c:v>12.4</c:v>
                </c:pt>
                <c:pt idx="223">
                  <c:v>3.3</c:v>
                </c:pt>
                <c:pt idx="224">
                  <c:v>3.9</c:v>
                </c:pt>
                <c:pt idx="225">
                  <c:v>4.3</c:v>
                </c:pt>
                <c:pt idx="226" formatCode="#,##0">
                  <c:v>2</c:v>
                </c:pt>
                <c:pt idx="227">
                  <c:v>4.4000000000000004</c:v>
                </c:pt>
              </c:numCache>
            </c:numRef>
          </c:val>
          <c:smooth val="0"/>
        </c:ser>
        <c:ser>
          <c:idx val="1"/>
          <c:order val="1"/>
          <c:tx>
            <c:v>BZV</c:v>
          </c:tx>
          <c:spPr>
            <a:ln>
              <a:noFill/>
            </a:ln>
          </c:spPr>
          <c:cat>
            <c:strRef>
              <c:f>'BBT resultaatgegevens OG en B'!$H$17:$H$244</c:f>
              <c:strCache>
                <c:ptCount val="228"/>
                <c:pt idx="0">
                  <c:v>MC Cain</c:v>
                </c:pt>
                <c:pt idx="1">
                  <c:v>MC Cain</c:v>
                </c:pt>
                <c:pt idx="2">
                  <c:v>MC Cain</c:v>
                </c:pt>
                <c:pt idx="3">
                  <c:v>MC Cain</c:v>
                </c:pt>
                <c:pt idx="4">
                  <c:v>MC Cain</c:v>
                </c:pt>
                <c:pt idx="5">
                  <c:v>Agristo</c:v>
                </c:pt>
                <c:pt idx="6">
                  <c:v>Agristo</c:v>
                </c:pt>
                <c:pt idx="7">
                  <c:v>Agristo</c:v>
                </c:pt>
                <c:pt idx="8">
                  <c:v>Agristo</c:v>
                </c:pt>
                <c:pt idx="9">
                  <c:v>Agristo</c:v>
                </c:pt>
                <c:pt idx="10">
                  <c:v>Agristo</c:v>
                </c:pt>
                <c:pt idx="11">
                  <c:v>Agristo</c:v>
                </c:pt>
                <c:pt idx="12">
                  <c:v>Agristo</c:v>
                </c:pt>
                <c:pt idx="13">
                  <c:v>Agristo</c:v>
                </c:pt>
                <c:pt idx="14">
                  <c:v>Agristo</c:v>
                </c:pt>
                <c:pt idx="15">
                  <c:v>Agristo</c:v>
                </c:pt>
                <c:pt idx="16">
                  <c:v>Agristo</c:v>
                </c:pt>
                <c:pt idx="17">
                  <c:v>Agristo</c:v>
                </c:pt>
                <c:pt idx="18">
                  <c:v>Agristo</c:v>
                </c:pt>
                <c:pt idx="19">
                  <c:v>Agristo</c:v>
                </c:pt>
                <c:pt idx="20">
                  <c:v>Agristo</c:v>
                </c:pt>
                <c:pt idx="21">
                  <c:v>Agristo</c:v>
                </c:pt>
                <c:pt idx="22">
                  <c:v>Agristo</c:v>
                </c:pt>
                <c:pt idx="23">
                  <c:v>Agristo</c:v>
                </c:pt>
                <c:pt idx="24">
                  <c:v>Agristo</c:v>
                </c:pt>
                <c:pt idx="25">
                  <c:v>Agristo</c:v>
                </c:pt>
                <c:pt idx="26">
                  <c:v>Agristo</c:v>
                </c:pt>
                <c:pt idx="27">
                  <c:v>Agristo</c:v>
                </c:pt>
                <c:pt idx="28">
                  <c:v>Agristo</c:v>
                </c:pt>
                <c:pt idx="29">
                  <c:v>Agristo</c:v>
                </c:pt>
                <c:pt idx="30">
                  <c:v>Agristo</c:v>
                </c:pt>
                <c:pt idx="31">
                  <c:v>Agristo</c:v>
                </c:pt>
                <c:pt idx="32">
                  <c:v>Agristo</c:v>
                </c:pt>
                <c:pt idx="33">
                  <c:v>Agristo</c:v>
                </c:pt>
                <c:pt idx="34">
                  <c:v>Agristo</c:v>
                </c:pt>
                <c:pt idx="35">
                  <c:v>Agristo</c:v>
                </c:pt>
                <c:pt idx="36">
                  <c:v>Agristo</c:v>
                </c:pt>
                <c:pt idx="37">
                  <c:v>Agristo</c:v>
                </c:pt>
                <c:pt idx="38">
                  <c:v>Agristo</c:v>
                </c:pt>
                <c:pt idx="39">
                  <c:v>Agristo</c:v>
                </c:pt>
                <c:pt idx="40">
                  <c:v>Agristo</c:v>
                </c:pt>
                <c:pt idx="41">
                  <c:v>Agristo</c:v>
                </c:pt>
                <c:pt idx="42">
                  <c:v>Agristo</c:v>
                </c:pt>
                <c:pt idx="43">
                  <c:v>Agristo</c:v>
                </c:pt>
                <c:pt idx="44">
                  <c:v>Agristo</c:v>
                </c:pt>
                <c:pt idx="45">
                  <c:v>Agristo</c:v>
                </c:pt>
                <c:pt idx="46">
                  <c:v>Agristo</c:v>
                </c:pt>
                <c:pt idx="47">
                  <c:v>Agristo</c:v>
                </c:pt>
                <c:pt idx="48">
                  <c:v>Agristo</c:v>
                </c:pt>
                <c:pt idx="49">
                  <c:v>Agristo</c:v>
                </c:pt>
                <c:pt idx="50">
                  <c:v>Agristo</c:v>
                </c:pt>
                <c:pt idx="51">
                  <c:v>Agristo</c:v>
                </c:pt>
                <c:pt idx="52">
                  <c:v>Agristo</c:v>
                </c:pt>
                <c:pt idx="53">
                  <c:v>Agristo</c:v>
                </c:pt>
                <c:pt idx="54">
                  <c:v>Agristo</c:v>
                </c:pt>
                <c:pt idx="55">
                  <c:v>Agristo</c:v>
                </c:pt>
                <c:pt idx="56">
                  <c:v>Agristo</c:v>
                </c:pt>
                <c:pt idx="57">
                  <c:v>Agristo</c:v>
                </c:pt>
                <c:pt idx="58">
                  <c:v>Agristo</c:v>
                </c:pt>
                <c:pt idx="59">
                  <c:v>Agristo</c:v>
                </c:pt>
                <c:pt idx="60">
                  <c:v>Agristo</c:v>
                </c:pt>
                <c:pt idx="61">
                  <c:v>Agristo</c:v>
                </c:pt>
                <c:pt idx="62">
                  <c:v>Agristo</c:v>
                </c:pt>
                <c:pt idx="63">
                  <c:v>Clarebout</c:v>
                </c:pt>
                <c:pt idx="64">
                  <c:v>Clarebout</c:v>
                </c:pt>
                <c:pt idx="65">
                  <c:v>Clarebout</c:v>
                </c:pt>
                <c:pt idx="66">
                  <c:v>Clarebout</c:v>
                </c:pt>
                <c:pt idx="67">
                  <c:v>Clarebout</c:v>
                </c:pt>
                <c:pt idx="68">
                  <c:v>Clarebout</c:v>
                </c:pt>
                <c:pt idx="69">
                  <c:v>Clarebout</c:v>
                </c:pt>
                <c:pt idx="70">
                  <c:v>Clarebout</c:v>
                </c:pt>
                <c:pt idx="71">
                  <c:v>Clarebout</c:v>
                </c:pt>
                <c:pt idx="72">
                  <c:v>Clarebout</c:v>
                </c:pt>
                <c:pt idx="73">
                  <c:v>Clarebout</c:v>
                </c:pt>
                <c:pt idx="74">
                  <c:v>Clarebout</c:v>
                </c:pt>
                <c:pt idx="75">
                  <c:v>Clarebout</c:v>
                </c:pt>
                <c:pt idx="76">
                  <c:v>Clarebout</c:v>
                </c:pt>
                <c:pt idx="77">
                  <c:v>Clarebout</c:v>
                </c:pt>
                <c:pt idx="78">
                  <c:v>Clarebout</c:v>
                </c:pt>
                <c:pt idx="79">
                  <c:v>Clarebout</c:v>
                </c:pt>
                <c:pt idx="80">
                  <c:v>Clarebout</c:v>
                </c:pt>
                <c:pt idx="81">
                  <c:v>Clarebout</c:v>
                </c:pt>
                <c:pt idx="82">
                  <c:v>Clarebout</c:v>
                </c:pt>
                <c:pt idx="83">
                  <c:v>Clarebout</c:v>
                </c:pt>
                <c:pt idx="84">
                  <c:v>Clarebout</c:v>
                </c:pt>
                <c:pt idx="85">
                  <c:v>Clarebout</c:v>
                </c:pt>
                <c:pt idx="86">
                  <c:v>Clarebout</c:v>
                </c:pt>
                <c:pt idx="87">
                  <c:v>Clarebout</c:v>
                </c:pt>
                <c:pt idx="88">
                  <c:v>Clarebout</c:v>
                </c:pt>
                <c:pt idx="89">
                  <c:v>Clarebout</c:v>
                </c:pt>
                <c:pt idx="90">
                  <c:v>Clarebout</c:v>
                </c:pt>
                <c:pt idx="91">
                  <c:v>Clarebout</c:v>
                </c:pt>
                <c:pt idx="92">
                  <c:v>Clarebout</c:v>
                </c:pt>
                <c:pt idx="93">
                  <c:v>Clarebout</c:v>
                </c:pt>
                <c:pt idx="94">
                  <c:v>Clarebout</c:v>
                </c:pt>
                <c:pt idx="95">
                  <c:v>Clarebout</c:v>
                </c:pt>
                <c:pt idx="96">
                  <c:v>Clarebout</c:v>
                </c:pt>
                <c:pt idx="97">
                  <c:v>Clarebout</c:v>
                </c:pt>
                <c:pt idx="98">
                  <c:v>Clarebout</c:v>
                </c:pt>
                <c:pt idx="99">
                  <c:v>Clarebout</c:v>
                </c:pt>
                <c:pt idx="100">
                  <c:v>Clarebout</c:v>
                </c:pt>
                <c:pt idx="101">
                  <c:v>Clarebout</c:v>
                </c:pt>
                <c:pt idx="102">
                  <c:v>Clarebout</c:v>
                </c:pt>
                <c:pt idx="103">
                  <c:v>Clarebout</c:v>
                </c:pt>
                <c:pt idx="104">
                  <c:v>Clarebout</c:v>
                </c:pt>
                <c:pt idx="105">
                  <c:v>Clarebout</c:v>
                </c:pt>
                <c:pt idx="106">
                  <c:v>Clarebout</c:v>
                </c:pt>
                <c:pt idx="107">
                  <c:v>Clarebout</c:v>
                </c:pt>
                <c:pt idx="108">
                  <c:v>Clarebout</c:v>
                </c:pt>
                <c:pt idx="109">
                  <c:v>Clarebout</c:v>
                </c:pt>
                <c:pt idx="110">
                  <c:v>Clarebout</c:v>
                </c:pt>
                <c:pt idx="111">
                  <c:v>Clarebout</c:v>
                </c:pt>
                <c:pt idx="112">
                  <c:v>Clarebout</c:v>
                </c:pt>
                <c:pt idx="113">
                  <c:v>Clarebout</c:v>
                </c:pt>
                <c:pt idx="114">
                  <c:v>Clarebout</c:v>
                </c:pt>
                <c:pt idx="115">
                  <c:v>Clarebout</c:v>
                </c:pt>
                <c:pt idx="116">
                  <c:v>Clarebout</c:v>
                </c:pt>
                <c:pt idx="117">
                  <c:v>Clarebout</c:v>
                </c:pt>
                <c:pt idx="118">
                  <c:v>Clarebout</c:v>
                </c:pt>
                <c:pt idx="119">
                  <c:v>Clarebout</c:v>
                </c:pt>
                <c:pt idx="120">
                  <c:v>Clarebout</c:v>
                </c:pt>
                <c:pt idx="121">
                  <c:v>Clarebout</c:v>
                </c:pt>
                <c:pt idx="122">
                  <c:v>Clarebout</c:v>
                </c:pt>
                <c:pt idx="123">
                  <c:v>EuroFreez</c:v>
                </c:pt>
                <c:pt idx="124">
                  <c:v>EuroFreez</c:v>
                </c:pt>
                <c:pt idx="125">
                  <c:v>EuroFreez</c:v>
                </c:pt>
                <c:pt idx="126">
                  <c:v>EuroFreez</c:v>
                </c:pt>
                <c:pt idx="127">
                  <c:v>EuroFreez</c:v>
                </c:pt>
                <c:pt idx="128">
                  <c:v>EuroFreez</c:v>
                </c:pt>
                <c:pt idx="129">
                  <c:v>EuroFreez</c:v>
                </c:pt>
                <c:pt idx="130">
                  <c:v>EuroFreez</c:v>
                </c:pt>
                <c:pt idx="131">
                  <c:v>EuroFreez</c:v>
                </c:pt>
                <c:pt idx="132">
                  <c:v>EuroFreez</c:v>
                </c:pt>
                <c:pt idx="133">
                  <c:v>EuroFreez</c:v>
                </c:pt>
                <c:pt idx="134">
                  <c:v>EuroFreez</c:v>
                </c:pt>
                <c:pt idx="135">
                  <c:v>EuroFreez</c:v>
                </c:pt>
                <c:pt idx="136">
                  <c:v>EuroFreez</c:v>
                </c:pt>
                <c:pt idx="137">
                  <c:v>EuroFreez</c:v>
                </c:pt>
                <c:pt idx="138">
                  <c:v>EuroFreez</c:v>
                </c:pt>
                <c:pt idx="139">
                  <c:v>EuroFreez</c:v>
                </c:pt>
                <c:pt idx="140">
                  <c:v>EuroFreez</c:v>
                </c:pt>
                <c:pt idx="141">
                  <c:v>EuroFreez</c:v>
                </c:pt>
                <c:pt idx="142">
                  <c:v>EuroFreez</c:v>
                </c:pt>
                <c:pt idx="143">
                  <c:v>EuroFreez</c:v>
                </c:pt>
                <c:pt idx="144">
                  <c:v>EuroFreez</c:v>
                </c:pt>
                <c:pt idx="145">
                  <c:v>EuroFreez</c:v>
                </c:pt>
                <c:pt idx="146">
                  <c:v>EuroFreez</c:v>
                </c:pt>
                <c:pt idx="147">
                  <c:v>EuroFreez</c:v>
                </c:pt>
                <c:pt idx="148">
                  <c:v>EuroFreez</c:v>
                </c:pt>
                <c:pt idx="149">
                  <c:v>EuroFreez</c:v>
                </c:pt>
                <c:pt idx="150">
                  <c:v>EuroFreez</c:v>
                </c:pt>
                <c:pt idx="151">
                  <c:v>EuroFreez</c:v>
                </c:pt>
                <c:pt idx="152">
                  <c:v>EuroFreez</c:v>
                </c:pt>
                <c:pt idx="153">
                  <c:v>EuroFreez</c:v>
                </c:pt>
                <c:pt idx="154">
                  <c:v>EuroFreez</c:v>
                </c:pt>
                <c:pt idx="155">
                  <c:v>Agristo N</c:v>
                </c:pt>
                <c:pt idx="156">
                  <c:v>Agristo N</c:v>
                </c:pt>
                <c:pt idx="157">
                  <c:v>Agristo N</c:v>
                </c:pt>
                <c:pt idx="158">
                  <c:v>Agristo N</c:v>
                </c:pt>
                <c:pt idx="159">
                  <c:v>Agristo N</c:v>
                </c:pt>
                <c:pt idx="160">
                  <c:v>Agristo N</c:v>
                </c:pt>
                <c:pt idx="161">
                  <c:v>Agristo N</c:v>
                </c:pt>
                <c:pt idx="162">
                  <c:v>Agristo N</c:v>
                </c:pt>
                <c:pt idx="163">
                  <c:v>Agristo N</c:v>
                </c:pt>
                <c:pt idx="164">
                  <c:v>Agristo N</c:v>
                </c:pt>
                <c:pt idx="165">
                  <c:v>Agristo N</c:v>
                </c:pt>
                <c:pt idx="166">
                  <c:v>Agristo N</c:v>
                </c:pt>
                <c:pt idx="167">
                  <c:v>Agristo N</c:v>
                </c:pt>
                <c:pt idx="168">
                  <c:v>Agristo N</c:v>
                </c:pt>
                <c:pt idx="169">
                  <c:v>Agristo N</c:v>
                </c:pt>
                <c:pt idx="170">
                  <c:v>Agristo N</c:v>
                </c:pt>
                <c:pt idx="171">
                  <c:v>Agristo N</c:v>
                </c:pt>
                <c:pt idx="172">
                  <c:v>Agristo N</c:v>
                </c:pt>
                <c:pt idx="173">
                  <c:v>Agristo N</c:v>
                </c:pt>
                <c:pt idx="174">
                  <c:v>Agristo N</c:v>
                </c:pt>
                <c:pt idx="175">
                  <c:v>Agristo N</c:v>
                </c:pt>
                <c:pt idx="176">
                  <c:v>Agristo N</c:v>
                </c:pt>
                <c:pt idx="177">
                  <c:v>Agristo N</c:v>
                </c:pt>
                <c:pt idx="178">
                  <c:v>Agristo N</c:v>
                </c:pt>
                <c:pt idx="179">
                  <c:v>Agristo N</c:v>
                </c:pt>
                <c:pt idx="180">
                  <c:v>Agristo N</c:v>
                </c:pt>
                <c:pt idx="181">
                  <c:v>Agristo N</c:v>
                </c:pt>
                <c:pt idx="182">
                  <c:v>Agristo N</c:v>
                </c:pt>
                <c:pt idx="183">
                  <c:v>Agristo N</c:v>
                </c:pt>
                <c:pt idx="184">
                  <c:v>Agristo N</c:v>
                </c:pt>
                <c:pt idx="185">
                  <c:v>Agristo N</c:v>
                </c:pt>
                <c:pt idx="186">
                  <c:v>Agristo N</c:v>
                </c:pt>
                <c:pt idx="187">
                  <c:v>Agristo N</c:v>
                </c:pt>
                <c:pt idx="188">
                  <c:v>Agristo N</c:v>
                </c:pt>
                <c:pt idx="189">
                  <c:v>Agristo N</c:v>
                </c:pt>
                <c:pt idx="190">
                  <c:v>Agristo N</c:v>
                </c:pt>
                <c:pt idx="191">
                  <c:v>Agristo N</c:v>
                </c:pt>
                <c:pt idx="192">
                  <c:v>Vanelo</c:v>
                </c:pt>
                <c:pt idx="193">
                  <c:v>Vanelo</c:v>
                </c:pt>
                <c:pt idx="194">
                  <c:v>Vanelo</c:v>
                </c:pt>
                <c:pt idx="195">
                  <c:v>Vanelo</c:v>
                </c:pt>
                <c:pt idx="196">
                  <c:v>Vanelo</c:v>
                </c:pt>
                <c:pt idx="197">
                  <c:v>Vanelo</c:v>
                </c:pt>
                <c:pt idx="198">
                  <c:v>Vanelo</c:v>
                </c:pt>
                <c:pt idx="199">
                  <c:v>Vanelo</c:v>
                </c:pt>
                <c:pt idx="200">
                  <c:v>Vanelo</c:v>
                </c:pt>
                <c:pt idx="201">
                  <c:v>Vanelo</c:v>
                </c:pt>
                <c:pt idx="202">
                  <c:v>Vanelo</c:v>
                </c:pt>
                <c:pt idx="203">
                  <c:v>Vanelo</c:v>
                </c:pt>
                <c:pt idx="204">
                  <c:v>Vanelo</c:v>
                </c:pt>
                <c:pt idx="205">
                  <c:v>Vanelo</c:v>
                </c:pt>
                <c:pt idx="206">
                  <c:v>Vanelo</c:v>
                </c:pt>
                <c:pt idx="207">
                  <c:v>Vanelo</c:v>
                </c:pt>
                <c:pt idx="208">
                  <c:v>Vanelo</c:v>
                </c:pt>
                <c:pt idx="209">
                  <c:v>Vanelo</c:v>
                </c:pt>
                <c:pt idx="210">
                  <c:v>Vanelo</c:v>
                </c:pt>
                <c:pt idx="211">
                  <c:v>Vanelo</c:v>
                </c:pt>
                <c:pt idx="212">
                  <c:v>Vanelo</c:v>
                </c:pt>
                <c:pt idx="213">
                  <c:v>Vanelo</c:v>
                </c:pt>
                <c:pt idx="214">
                  <c:v>Vanelo</c:v>
                </c:pt>
                <c:pt idx="215">
                  <c:v>Vanelo</c:v>
                </c:pt>
                <c:pt idx="216">
                  <c:v>Vanelo</c:v>
                </c:pt>
                <c:pt idx="217">
                  <c:v>Vanelo</c:v>
                </c:pt>
                <c:pt idx="218">
                  <c:v>Vanelo</c:v>
                </c:pt>
                <c:pt idx="219">
                  <c:v>Vanelo</c:v>
                </c:pt>
                <c:pt idx="220">
                  <c:v>Vanelo</c:v>
                </c:pt>
                <c:pt idx="221">
                  <c:v>Vanelo</c:v>
                </c:pt>
                <c:pt idx="222">
                  <c:v>Vanelo</c:v>
                </c:pt>
                <c:pt idx="223">
                  <c:v>Vanelo</c:v>
                </c:pt>
                <c:pt idx="224">
                  <c:v>Vanelo</c:v>
                </c:pt>
                <c:pt idx="225">
                  <c:v>Vanelo</c:v>
                </c:pt>
                <c:pt idx="226">
                  <c:v>Vanelo</c:v>
                </c:pt>
                <c:pt idx="227">
                  <c:v>Vanelo</c:v>
                </c:pt>
              </c:strCache>
            </c:strRef>
          </c:cat>
          <c:val>
            <c:numRef>
              <c:f>'BBT resultaatgegevens OG en B'!$S$17:$S$244</c:f>
              <c:numCache>
                <c:formatCode>#,##0.########</c:formatCode>
                <c:ptCount val="228"/>
                <c:pt idx="0" formatCode="#,##0">
                  <c:v>3</c:v>
                </c:pt>
                <c:pt idx="1">
                  <c:v>3.52</c:v>
                </c:pt>
                <c:pt idx="2" formatCode="#,##0">
                  <c:v>3</c:v>
                </c:pt>
                <c:pt idx="3" formatCode="#,##0">
                  <c:v>3</c:v>
                </c:pt>
                <c:pt idx="4" formatCode="#,##0">
                  <c:v>3</c:v>
                </c:pt>
                <c:pt idx="5" formatCode="#,##0">
                  <c:v>13</c:v>
                </c:pt>
                <c:pt idx="6">
                  <c:v>11.9</c:v>
                </c:pt>
                <c:pt idx="7">
                  <c:v>4.9000000000000004</c:v>
                </c:pt>
                <c:pt idx="8">
                  <c:v>4.5999999999999996</c:v>
                </c:pt>
                <c:pt idx="9">
                  <c:v>4.8</c:v>
                </c:pt>
                <c:pt idx="10">
                  <c:v>3.9</c:v>
                </c:pt>
                <c:pt idx="11">
                  <c:v>4.5999999999999996</c:v>
                </c:pt>
                <c:pt idx="12">
                  <c:v>3.8</c:v>
                </c:pt>
                <c:pt idx="13">
                  <c:v>3.5</c:v>
                </c:pt>
                <c:pt idx="14">
                  <c:v>0.5</c:v>
                </c:pt>
                <c:pt idx="15">
                  <c:v>20.5</c:v>
                </c:pt>
                <c:pt idx="16" formatCode="#,##0">
                  <c:v>1</c:v>
                </c:pt>
                <c:pt idx="17">
                  <c:v>1.7</c:v>
                </c:pt>
                <c:pt idx="18">
                  <c:v>1.5</c:v>
                </c:pt>
                <c:pt idx="19">
                  <c:v>4.0999999999999996</c:v>
                </c:pt>
                <c:pt idx="20" formatCode="#,##0">
                  <c:v>6</c:v>
                </c:pt>
                <c:pt idx="21" formatCode="#,##0">
                  <c:v>6</c:v>
                </c:pt>
                <c:pt idx="22" formatCode="#,##0">
                  <c:v>6</c:v>
                </c:pt>
                <c:pt idx="23">
                  <c:v>1.2</c:v>
                </c:pt>
                <c:pt idx="24" formatCode="#,##0">
                  <c:v>6</c:v>
                </c:pt>
                <c:pt idx="25" formatCode="#,##0">
                  <c:v>6</c:v>
                </c:pt>
                <c:pt idx="26" formatCode="#,##0">
                  <c:v>6</c:v>
                </c:pt>
                <c:pt idx="27">
                  <c:v>2.2999999999999998</c:v>
                </c:pt>
                <c:pt idx="28">
                  <c:v>1.9</c:v>
                </c:pt>
                <c:pt idx="29">
                  <c:v>1.6</c:v>
                </c:pt>
                <c:pt idx="30">
                  <c:v>1.2</c:v>
                </c:pt>
                <c:pt idx="31">
                  <c:v>1.5</c:v>
                </c:pt>
                <c:pt idx="32" formatCode="#,##0">
                  <c:v>1</c:v>
                </c:pt>
                <c:pt idx="33">
                  <c:v>1.7</c:v>
                </c:pt>
                <c:pt idx="34">
                  <c:v>1.8</c:v>
                </c:pt>
                <c:pt idx="35">
                  <c:v>1.5</c:v>
                </c:pt>
                <c:pt idx="36">
                  <c:v>1.1000000000000001</c:v>
                </c:pt>
                <c:pt idx="37">
                  <c:v>2.8</c:v>
                </c:pt>
                <c:pt idx="38">
                  <c:v>1.4</c:v>
                </c:pt>
                <c:pt idx="39">
                  <c:v>1.7</c:v>
                </c:pt>
                <c:pt idx="40">
                  <c:v>3.4</c:v>
                </c:pt>
                <c:pt idx="41">
                  <c:v>1.6</c:v>
                </c:pt>
                <c:pt idx="42">
                  <c:v>2.2000000000000002</c:v>
                </c:pt>
                <c:pt idx="43">
                  <c:v>1.4</c:v>
                </c:pt>
                <c:pt idx="44">
                  <c:v>1.7</c:v>
                </c:pt>
                <c:pt idx="45">
                  <c:v>1.4</c:v>
                </c:pt>
                <c:pt idx="46" formatCode="#,##0">
                  <c:v>1</c:v>
                </c:pt>
                <c:pt idx="47">
                  <c:v>1.1000000000000001</c:v>
                </c:pt>
                <c:pt idx="48" formatCode="#,##0">
                  <c:v>1</c:v>
                </c:pt>
                <c:pt idx="49">
                  <c:v>1.4</c:v>
                </c:pt>
                <c:pt idx="50" formatCode="#,##0">
                  <c:v>1</c:v>
                </c:pt>
                <c:pt idx="51" formatCode="#,##0">
                  <c:v>4</c:v>
                </c:pt>
                <c:pt idx="52">
                  <c:v>2.4</c:v>
                </c:pt>
                <c:pt idx="53" formatCode="#,##0">
                  <c:v>3</c:v>
                </c:pt>
                <c:pt idx="54">
                  <c:v>2.9</c:v>
                </c:pt>
                <c:pt idx="55">
                  <c:v>2.4</c:v>
                </c:pt>
                <c:pt idx="56">
                  <c:v>3.3</c:v>
                </c:pt>
                <c:pt idx="57">
                  <c:v>4.0999999999999996</c:v>
                </c:pt>
                <c:pt idx="58" formatCode="#,##0">
                  <c:v>3</c:v>
                </c:pt>
                <c:pt idx="59" formatCode="#,##0">
                  <c:v>3</c:v>
                </c:pt>
                <c:pt idx="60" formatCode="#,##0">
                  <c:v>3</c:v>
                </c:pt>
                <c:pt idx="61" formatCode="#,##0">
                  <c:v>3</c:v>
                </c:pt>
                <c:pt idx="62" formatCode="#,##0">
                  <c:v>3</c:v>
                </c:pt>
                <c:pt idx="63">
                  <c:v>1.4</c:v>
                </c:pt>
                <c:pt idx="64">
                  <c:v>0.5</c:v>
                </c:pt>
                <c:pt idx="65">
                  <c:v>1.9</c:v>
                </c:pt>
                <c:pt idx="66">
                  <c:v>0.5</c:v>
                </c:pt>
                <c:pt idx="67">
                  <c:v>1.2</c:v>
                </c:pt>
                <c:pt idx="68">
                  <c:v>1.1000000000000001</c:v>
                </c:pt>
                <c:pt idx="69" formatCode="#,##0">
                  <c:v>1</c:v>
                </c:pt>
                <c:pt idx="70" formatCode="#,##0">
                  <c:v>1</c:v>
                </c:pt>
                <c:pt idx="71" formatCode="#,##0">
                  <c:v>3</c:v>
                </c:pt>
                <c:pt idx="72" formatCode="#,##0">
                  <c:v>3</c:v>
                </c:pt>
                <c:pt idx="73" formatCode="#,##0">
                  <c:v>3</c:v>
                </c:pt>
                <c:pt idx="74" formatCode="#,##0">
                  <c:v>3</c:v>
                </c:pt>
                <c:pt idx="75" formatCode="#,##0">
                  <c:v>3</c:v>
                </c:pt>
                <c:pt idx="76">
                  <c:v>0.5</c:v>
                </c:pt>
                <c:pt idx="77" formatCode="#,##0">
                  <c:v>1</c:v>
                </c:pt>
                <c:pt idx="78">
                  <c:v>0.5</c:v>
                </c:pt>
                <c:pt idx="79">
                  <c:v>0.5</c:v>
                </c:pt>
                <c:pt idx="80">
                  <c:v>4.5999999999999996</c:v>
                </c:pt>
                <c:pt idx="81" formatCode="#,##0">
                  <c:v>3</c:v>
                </c:pt>
                <c:pt idx="82" formatCode="#,##0">
                  <c:v>3</c:v>
                </c:pt>
                <c:pt idx="83">
                  <c:v>5.8</c:v>
                </c:pt>
                <c:pt idx="84">
                  <c:v>5.5</c:v>
                </c:pt>
                <c:pt idx="85" formatCode="#,##0">
                  <c:v>3</c:v>
                </c:pt>
                <c:pt idx="86" formatCode="#,##0">
                  <c:v>3</c:v>
                </c:pt>
                <c:pt idx="87" formatCode="#,##0">
                  <c:v>3</c:v>
                </c:pt>
                <c:pt idx="88" formatCode="#,##0">
                  <c:v>3</c:v>
                </c:pt>
                <c:pt idx="89" formatCode="#,##0">
                  <c:v>3</c:v>
                </c:pt>
                <c:pt idx="90" formatCode="#,##0">
                  <c:v>3</c:v>
                </c:pt>
                <c:pt idx="91">
                  <c:v>0.5</c:v>
                </c:pt>
                <c:pt idx="92" formatCode="#,##0">
                  <c:v>3</c:v>
                </c:pt>
                <c:pt idx="93" formatCode="#,##0">
                  <c:v>3</c:v>
                </c:pt>
                <c:pt idx="94" formatCode="#,##0">
                  <c:v>3</c:v>
                </c:pt>
                <c:pt idx="95" formatCode="#,##0">
                  <c:v>3</c:v>
                </c:pt>
                <c:pt idx="96" formatCode="#,##0">
                  <c:v>3</c:v>
                </c:pt>
                <c:pt idx="97" formatCode="#,##0">
                  <c:v>3</c:v>
                </c:pt>
                <c:pt idx="98" formatCode="#,##0">
                  <c:v>3</c:v>
                </c:pt>
                <c:pt idx="99" formatCode="#,##0">
                  <c:v>3</c:v>
                </c:pt>
                <c:pt idx="100" formatCode="#,##0">
                  <c:v>1</c:v>
                </c:pt>
                <c:pt idx="101" formatCode="#,##0">
                  <c:v>3</c:v>
                </c:pt>
                <c:pt idx="102" formatCode="#,##0">
                  <c:v>3</c:v>
                </c:pt>
                <c:pt idx="103" formatCode="#,##0">
                  <c:v>3</c:v>
                </c:pt>
                <c:pt idx="104" formatCode="#,##0">
                  <c:v>3</c:v>
                </c:pt>
                <c:pt idx="105" formatCode="#,##0">
                  <c:v>3</c:v>
                </c:pt>
                <c:pt idx="106" formatCode="#,##0">
                  <c:v>3</c:v>
                </c:pt>
                <c:pt idx="107" formatCode="#,##0">
                  <c:v>3</c:v>
                </c:pt>
                <c:pt idx="108" formatCode="#,##0">
                  <c:v>3</c:v>
                </c:pt>
                <c:pt idx="109" formatCode="#,##0">
                  <c:v>3</c:v>
                </c:pt>
                <c:pt idx="111" formatCode="#,##0">
                  <c:v>3</c:v>
                </c:pt>
                <c:pt idx="112" formatCode="#,##0">
                  <c:v>3</c:v>
                </c:pt>
                <c:pt idx="113" formatCode="#,##0">
                  <c:v>3</c:v>
                </c:pt>
                <c:pt idx="114" formatCode="#,##0">
                  <c:v>3</c:v>
                </c:pt>
                <c:pt idx="115" formatCode="#,##0">
                  <c:v>3</c:v>
                </c:pt>
                <c:pt idx="116" formatCode="#,##0">
                  <c:v>3</c:v>
                </c:pt>
                <c:pt idx="117" formatCode="#,##0">
                  <c:v>3</c:v>
                </c:pt>
                <c:pt idx="118" formatCode="#,##0">
                  <c:v>3</c:v>
                </c:pt>
                <c:pt idx="119" formatCode="#,##0">
                  <c:v>3</c:v>
                </c:pt>
                <c:pt idx="120" formatCode="#,##0">
                  <c:v>3</c:v>
                </c:pt>
                <c:pt idx="121" formatCode="#,##0">
                  <c:v>3</c:v>
                </c:pt>
                <c:pt idx="122" formatCode="#,##0">
                  <c:v>3</c:v>
                </c:pt>
                <c:pt idx="123">
                  <c:v>3.2</c:v>
                </c:pt>
                <c:pt idx="124">
                  <c:v>11.2</c:v>
                </c:pt>
                <c:pt idx="125" formatCode="#,##0">
                  <c:v>11</c:v>
                </c:pt>
                <c:pt idx="126" formatCode="#,##0">
                  <c:v>8</c:v>
                </c:pt>
                <c:pt idx="127" formatCode="#,##0">
                  <c:v>13</c:v>
                </c:pt>
                <c:pt idx="128" formatCode="#,##0">
                  <c:v>6</c:v>
                </c:pt>
                <c:pt idx="129">
                  <c:v>9.9</c:v>
                </c:pt>
                <c:pt idx="130">
                  <c:v>4.3</c:v>
                </c:pt>
                <c:pt idx="131">
                  <c:v>4.5</c:v>
                </c:pt>
                <c:pt idx="132">
                  <c:v>2.8</c:v>
                </c:pt>
                <c:pt idx="133">
                  <c:v>3.7</c:v>
                </c:pt>
                <c:pt idx="134">
                  <c:v>3.6</c:v>
                </c:pt>
                <c:pt idx="135" formatCode="#,##0">
                  <c:v>13</c:v>
                </c:pt>
                <c:pt idx="138" formatCode="#,##0">
                  <c:v>12</c:v>
                </c:pt>
                <c:pt idx="139" formatCode="#,##0">
                  <c:v>3</c:v>
                </c:pt>
                <c:pt idx="140" formatCode="#,##0">
                  <c:v>3</c:v>
                </c:pt>
                <c:pt idx="141" formatCode="#,##0">
                  <c:v>3</c:v>
                </c:pt>
                <c:pt idx="142" formatCode="#,##0">
                  <c:v>4</c:v>
                </c:pt>
                <c:pt idx="143" formatCode="#,##0">
                  <c:v>3</c:v>
                </c:pt>
                <c:pt idx="144" formatCode="#,##0">
                  <c:v>1</c:v>
                </c:pt>
                <c:pt idx="145" formatCode="#,##0">
                  <c:v>11</c:v>
                </c:pt>
                <c:pt idx="146">
                  <c:v>7.8</c:v>
                </c:pt>
                <c:pt idx="147">
                  <c:v>4.5</c:v>
                </c:pt>
                <c:pt idx="148">
                  <c:v>8.5</c:v>
                </c:pt>
                <c:pt idx="149" formatCode="#,##0">
                  <c:v>10</c:v>
                </c:pt>
                <c:pt idx="150">
                  <c:v>4.2</c:v>
                </c:pt>
                <c:pt idx="151">
                  <c:v>6.3</c:v>
                </c:pt>
                <c:pt idx="152">
                  <c:v>7.4</c:v>
                </c:pt>
                <c:pt idx="153">
                  <c:v>3.6</c:v>
                </c:pt>
                <c:pt idx="154" formatCode="#,##0">
                  <c:v>15</c:v>
                </c:pt>
                <c:pt idx="155" formatCode="#,##0">
                  <c:v>11</c:v>
                </c:pt>
                <c:pt idx="156" formatCode="#,##0">
                  <c:v>6</c:v>
                </c:pt>
                <c:pt idx="157" formatCode="#,##0">
                  <c:v>3</c:v>
                </c:pt>
                <c:pt idx="158" formatCode="#,##0">
                  <c:v>3</c:v>
                </c:pt>
                <c:pt idx="159" formatCode="#,##0">
                  <c:v>3</c:v>
                </c:pt>
                <c:pt idx="160" formatCode="#,##0">
                  <c:v>3</c:v>
                </c:pt>
                <c:pt idx="161" formatCode="#,##0">
                  <c:v>6</c:v>
                </c:pt>
                <c:pt idx="162" formatCode="#,##0">
                  <c:v>6</c:v>
                </c:pt>
                <c:pt idx="163" formatCode="#,##0">
                  <c:v>6</c:v>
                </c:pt>
                <c:pt idx="164" formatCode="#,##0">
                  <c:v>6</c:v>
                </c:pt>
                <c:pt idx="165" formatCode="#,##0">
                  <c:v>6</c:v>
                </c:pt>
                <c:pt idx="166" formatCode="#,##0">
                  <c:v>3</c:v>
                </c:pt>
                <c:pt idx="167" formatCode="#,##0">
                  <c:v>3</c:v>
                </c:pt>
                <c:pt idx="168" formatCode="#,##0">
                  <c:v>3</c:v>
                </c:pt>
                <c:pt idx="169" formatCode="#,##0">
                  <c:v>4</c:v>
                </c:pt>
                <c:pt idx="171" formatCode="#,##0">
                  <c:v>3</c:v>
                </c:pt>
                <c:pt idx="173" formatCode="#,##0">
                  <c:v>3</c:v>
                </c:pt>
                <c:pt idx="174" formatCode="#,##0">
                  <c:v>4</c:v>
                </c:pt>
                <c:pt idx="175" formatCode="#,##0">
                  <c:v>3</c:v>
                </c:pt>
                <c:pt idx="176" formatCode="#,##0">
                  <c:v>3</c:v>
                </c:pt>
                <c:pt idx="177" formatCode="#,##0">
                  <c:v>4</c:v>
                </c:pt>
                <c:pt idx="178" formatCode="#,##0">
                  <c:v>4</c:v>
                </c:pt>
                <c:pt idx="179" formatCode="#,##0">
                  <c:v>3</c:v>
                </c:pt>
                <c:pt idx="180" formatCode="#,##0">
                  <c:v>3</c:v>
                </c:pt>
                <c:pt idx="181" formatCode="#,##0">
                  <c:v>3</c:v>
                </c:pt>
                <c:pt idx="182" formatCode="#,##0">
                  <c:v>3</c:v>
                </c:pt>
                <c:pt idx="183" formatCode="#,##0">
                  <c:v>4</c:v>
                </c:pt>
                <c:pt idx="184" formatCode="#,##0">
                  <c:v>3</c:v>
                </c:pt>
                <c:pt idx="185" formatCode="#,##0">
                  <c:v>5</c:v>
                </c:pt>
                <c:pt idx="186" formatCode="#,##0">
                  <c:v>3</c:v>
                </c:pt>
                <c:pt idx="187" formatCode="#,##0">
                  <c:v>3</c:v>
                </c:pt>
                <c:pt idx="188" formatCode="#,##0">
                  <c:v>3</c:v>
                </c:pt>
                <c:pt idx="189" formatCode="#,##0">
                  <c:v>3</c:v>
                </c:pt>
                <c:pt idx="190" formatCode="#,##0">
                  <c:v>3</c:v>
                </c:pt>
                <c:pt idx="191" formatCode="#,##0">
                  <c:v>3</c:v>
                </c:pt>
                <c:pt idx="192">
                  <c:v>2.2000000000000002</c:v>
                </c:pt>
                <c:pt idx="193">
                  <c:v>2.9</c:v>
                </c:pt>
                <c:pt idx="194">
                  <c:v>2.1</c:v>
                </c:pt>
                <c:pt idx="195">
                  <c:v>2.2999999999999998</c:v>
                </c:pt>
                <c:pt idx="196" formatCode="#,##0">
                  <c:v>2</c:v>
                </c:pt>
                <c:pt idx="197">
                  <c:v>1.8</c:v>
                </c:pt>
                <c:pt idx="198">
                  <c:v>1.7</c:v>
                </c:pt>
                <c:pt idx="199" formatCode="#,##0">
                  <c:v>1</c:v>
                </c:pt>
                <c:pt idx="200">
                  <c:v>1.9</c:v>
                </c:pt>
                <c:pt idx="201">
                  <c:v>2.9</c:v>
                </c:pt>
                <c:pt idx="202">
                  <c:v>15.7</c:v>
                </c:pt>
                <c:pt idx="203">
                  <c:v>1.5</c:v>
                </c:pt>
                <c:pt idx="204" formatCode="#,##0">
                  <c:v>3</c:v>
                </c:pt>
                <c:pt idx="205" formatCode="#,##0">
                  <c:v>3</c:v>
                </c:pt>
                <c:pt idx="206" formatCode="#,##0">
                  <c:v>3</c:v>
                </c:pt>
                <c:pt idx="207" formatCode="#,##0">
                  <c:v>3</c:v>
                </c:pt>
                <c:pt idx="208">
                  <c:v>0.5</c:v>
                </c:pt>
                <c:pt idx="209" formatCode="#,##0">
                  <c:v>1</c:v>
                </c:pt>
                <c:pt idx="210">
                  <c:v>1.3</c:v>
                </c:pt>
                <c:pt idx="211">
                  <c:v>1.4</c:v>
                </c:pt>
                <c:pt idx="212">
                  <c:v>2.4</c:v>
                </c:pt>
                <c:pt idx="213">
                  <c:v>0.5</c:v>
                </c:pt>
                <c:pt idx="214">
                  <c:v>1.7</c:v>
                </c:pt>
                <c:pt idx="215" formatCode="#,##0">
                  <c:v>1</c:v>
                </c:pt>
                <c:pt idx="216" formatCode="#,##0">
                  <c:v>3</c:v>
                </c:pt>
                <c:pt idx="217" formatCode="#,##0">
                  <c:v>3</c:v>
                </c:pt>
                <c:pt idx="218" formatCode="#,##0">
                  <c:v>3</c:v>
                </c:pt>
                <c:pt idx="219" formatCode="#,##0">
                  <c:v>3</c:v>
                </c:pt>
                <c:pt idx="220" formatCode="#,##0">
                  <c:v>3</c:v>
                </c:pt>
                <c:pt idx="221">
                  <c:v>1.1000000000000001</c:v>
                </c:pt>
                <c:pt idx="222">
                  <c:v>4.9000000000000004</c:v>
                </c:pt>
                <c:pt idx="223" formatCode="#,##0">
                  <c:v>3</c:v>
                </c:pt>
                <c:pt idx="224" formatCode="#,##0">
                  <c:v>3</c:v>
                </c:pt>
                <c:pt idx="225" formatCode="#,##0">
                  <c:v>3</c:v>
                </c:pt>
                <c:pt idx="226" formatCode="#,##0">
                  <c:v>3</c:v>
                </c:pt>
                <c:pt idx="227" formatCode="#,##0">
                  <c:v>3</c:v>
                </c:pt>
              </c:numCache>
            </c:numRef>
          </c:val>
          <c:smooth val="0"/>
        </c:ser>
        <c:dLbls>
          <c:showLegendKey val="0"/>
          <c:showVal val="0"/>
          <c:showCatName val="0"/>
          <c:showSerName val="0"/>
          <c:showPercent val="0"/>
          <c:showBubbleSize val="0"/>
        </c:dLbls>
        <c:marker val="1"/>
        <c:smooth val="0"/>
        <c:axId val="361317120"/>
        <c:axId val="361318656"/>
      </c:lineChart>
      <c:lineChart>
        <c:grouping val="standard"/>
        <c:varyColors val="0"/>
        <c:ser>
          <c:idx val="2"/>
          <c:order val="2"/>
          <c:tx>
            <c:v>CZV</c:v>
          </c:tx>
          <c:spPr>
            <a:ln>
              <a:noFill/>
            </a:ln>
          </c:spPr>
          <c:cat>
            <c:strRef>
              <c:f>'BBT resultaatgegevens OG en B'!$H$17:$H$244</c:f>
              <c:strCache>
                <c:ptCount val="228"/>
                <c:pt idx="0">
                  <c:v>MC Cain</c:v>
                </c:pt>
                <c:pt idx="1">
                  <c:v>MC Cain</c:v>
                </c:pt>
                <c:pt idx="2">
                  <c:v>MC Cain</c:v>
                </c:pt>
                <c:pt idx="3">
                  <c:v>MC Cain</c:v>
                </c:pt>
                <c:pt idx="4">
                  <c:v>MC Cain</c:v>
                </c:pt>
                <c:pt idx="5">
                  <c:v>Agristo</c:v>
                </c:pt>
                <c:pt idx="6">
                  <c:v>Agristo</c:v>
                </c:pt>
                <c:pt idx="7">
                  <c:v>Agristo</c:v>
                </c:pt>
                <c:pt idx="8">
                  <c:v>Agristo</c:v>
                </c:pt>
                <c:pt idx="9">
                  <c:v>Agristo</c:v>
                </c:pt>
                <c:pt idx="10">
                  <c:v>Agristo</c:v>
                </c:pt>
                <c:pt idx="11">
                  <c:v>Agristo</c:v>
                </c:pt>
                <c:pt idx="12">
                  <c:v>Agristo</c:v>
                </c:pt>
                <c:pt idx="13">
                  <c:v>Agristo</c:v>
                </c:pt>
                <c:pt idx="14">
                  <c:v>Agristo</c:v>
                </c:pt>
                <c:pt idx="15">
                  <c:v>Agristo</c:v>
                </c:pt>
                <c:pt idx="16">
                  <c:v>Agristo</c:v>
                </c:pt>
                <c:pt idx="17">
                  <c:v>Agristo</c:v>
                </c:pt>
                <c:pt idx="18">
                  <c:v>Agristo</c:v>
                </c:pt>
                <c:pt idx="19">
                  <c:v>Agristo</c:v>
                </c:pt>
                <c:pt idx="20">
                  <c:v>Agristo</c:v>
                </c:pt>
                <c:pt idx="21">
                  <c:v>Agristo</c:v>
                </c:pt>
                <c:pt idx="22">
                  <c:v>Agristo</c:v>
                </c:pt>
                <c:pt idx="23">
                  <c:v>Agristo</c:v>
                </c:pt>
                <c:pt idx="24">
                  <c:v>Agristo</c:v>
                </c:pt>
                <c:pt idx="25">
                  <c:v>Agristo</c:v>
                </c:pt>
                <c:pt idx="26">
                  <c:v>Agristo</c:v>
                </c:pt>
                <c:pt idx="27">
                  <c:v>Agristo</c:v>
                </c:pt>
                <c:pt idx="28">
                  <c:v>Agristo</c:v>
                </c:pt>
                <c:pt idx="29">
                  <c:v>Agristo</c:v>
                </c:pt>
                <c:pt idx="30">
                  <c:v>Agristo</c:v>
                </c:pt>
                <c:pt idx="31">
                  <c:v>Agristo</c:v>
                </c:pt>
                <c:pt idx="32">
                  <c:v>Agristo</c:v>
                </c:pt>
                <c:pt idx="33">
                  <c:v>Agristo</c:v>
                </c:pt>
                <c:pt idx="34">
                  <c:v>Agristo</c:v>
                </c:pt>
                <c:pt idx="35">
                  <c:v>Agristo</c:v>
                </c:pt>
                <c:pt idx="36">
                  <c:v>Agristo</c:v>
                </c:pt>
                <c:pt idx="37">
                  <c:v>Agristo</c:v>
                </c:pt>
                <c:pt idx="38">
                  <c:v>Agristo</c:v>
                </c:pt>
                <c:pt idx="39">
                  <c:v>Agristo</c:v>
                </c:pt>
                <c:pt idx="40">
                  <c:v>Agristo</c:v>
                </c:pt>
                <c:pt idx="41">
                  <c:v>Agristo</c:v>
                </c:pt>
                <c:pt idx="42">
                  <c:v>Agristo</c:v>
                </c:pt>
                <c:pt idx="43">
                  <c:v>Agristo</c:v>
                </c:pt>
                <c:pt idx="44">
                  <c:v>Agristo</c:v>
                </c:pt>
                <c:pt idx="45">
                  <c:v>Agristo</c:v>
                </c:pt>
                <c:pt idx="46">
                  <c:v>Agristo</c:v>
                </c:pt>
                <c:pt idx="47">
                  <c:v>Agristo</c:v>
                </c:pt>
                <c:pt idx="48">
                  <c:v>Agristo</c:v>
                </c:pt>
                <c:pt idx="49">
                  <c:v>Agristo</c:v>
                </c:pt>
                <c:pt idx="50">
                  <c:v>Agristo</c:v>
                </c:pt>
                <c:pt idx="51">
                  <c:v>Agristo</c:v>
                </c:pt>
                <c:pt idx="52">
                  <c:v>Agristo</c:v>
                </c:pt>
                <c:pt idx="53">
                  <c:v>Agristo</c:v>
                </c:pt>
                <c:pt idx="54">
                  <c:v>Agristo</c:v>
                </c:pt>
                <c:pt idx="55">
                  <c:v>Agristo</c:v>
                </c:pt>
                <c:pt idx="56">
                  <c:v>Agristo</c:v>
                </c:pt>
                <c:pt idx="57">
                  <c:v>Agristo</c:v>
                </c:pt>
                <c:pt idx="58">
                  <c:v>Agristo</c:v>
                </c:pt>
                <c:pt idx="59">
                  <c:v>Agristo</c:v>
                </c:pt>
                <c:pt idx="60">
                  <c:v>Agristo</c:v>
                </c:pt>
                <c:pt idx="61">
                  <c:v>Agristo</c:v>
                </c:pt>
                <c:pt idx="62">
                  <c:v>Agristo</c:v>
                </c:pt>
                <c:pt idx="63">
                  <c:v>Clarebout</c:v>
                </c:pt>
                <c:pt idx="64">
                  <c:v>Clarebout</c:v>
                </c:pt>
                <c:pt idx="65">
                  <c:v>Clarebout</c:v>
                </c:pt>
                <c:pt idx="66">
                  <c:v>Clarebout</c:v>
                </c:pt>
                <c:pt idx="67">
                  <c:v>Clarebout</c:v>
                </c:pt>
                <c:pt idx="68">
                  <c:v>Clarebout</c:v>
                </c:pt>
                <c:pt idx="69">
                  <c:v>Clarebout</c:v>
                </c:pt>
                <c:pt idx="70">
                  <c:v>Clarebout</c:v>
                </c:pt>
                <c:pt idx="71">
                  <c:v>Clarebout</c:v>
                </c:pt>
                <c:pt idx="72">
                  <c:v>Clarebout</c:v>
                </c:pt>
                <c:pt idx="73">
                  <c:v>Clarebout</c:v>
                </c:pt>
                <c:pt idx="74">
                  <c:v>Clarebout</c:v>
                </c:pt>
                <c:pt idx="75">
                  <c:v>Clarebout</c:v>
                </c:pt>
                <c:pt idx="76">
                  <c:v>Clarebout</c:v>
                </c:pt>
                <c:pt idx="77">
                  <c:v>Clarebout</c:v>
                </c:pt>
                <c:pt idx="78">
                  <c:v>Clarebout</c:v>
                </c:pt>
                <c:pt idx="79">
                  <c:v>Clarebout</c:v>
                </c:pt>
                <c:pt idx="80">
                  <c:v>Clarebout</c:v>
                </c:pt>
                <c:pt idx="81">
                  <c:v>Clarebout</c:v>
                </c:pt>
                <c:pt idx="82">
                  <c:v>Clarebout</c:v>
                </c:pt>
                <c:pt idx="83">
                  <c:v>Clarebout</c:v>
                </c:pt>
                <c:pt idx="84">
                  <c:v>Clarebout</c:v>
                </c:pt>
                <c:pt idx="85">
                  <c:v>Clarebout</c:v>
                </c:pt>
                <c:pt idx="86">
                  <c:v>Clarebout</c:v>
                </c:pt>
                <c:pt idx="87">
                  <c:v>Clarebout</c:v>
                </c:pt>
                <c:pt idx="88">
                  <c:v>Clarebout</c:v>
                </c:pt>
                <c:pt idx="89">
                  <c:v>Clarebout</c:v>
                </c:pt>
                <c:pt idx="90">
                  <c:v>Clarebout</c:v>
                </c:pt>
                <c:pt idx="91">
                  <c:v>Clarebout</c:v>
                </c:pt>
                <c:pt idx="92">
                  <c:v>Clarebout</c:v>
                </c:pt>
                <c:pt idx="93">
                  <c:v>Clarebout</c:v>
                </c:pt>
                <c:pt idx="94">
                  <c:v>Clarebout</c:v>
                </c:pt>
                <c:pt idx="95">
                  <c:v>Clarebout</c:v>
                </c:pt>
                <c:pt idx="96">
                  <c:v>Clarebout</c:v>
                </c:pt>
                <c:pt idx="97">
                  <c:v>Clarebout</c:v>
                </c:pt>
                <c:pt idx="98">
                  <c:v>Clarebout</c:v>
                </c:pt>
                <c:pt idx="99">
                  <c:v>Clarebout</c:v>
                </c:pt>
                <c:pt idx="100">
                  <c:v>Clarebout</c:v>
                </c:pt>
                <c:pt idx="101">
                  <c:v>Clarebout</c:v>
                </c:pt>
                <c:pt idx="102">
                  <c:v>Clarebout</c:v>
                </c:pt>
                <c:pt idx="103">
                  <c:v>Clarebout</c:v>
                </c:pt>
                <c:pt idx="104">
                  <c:v>Clarebout</c:v>
                </c:pt>
                <c:pt idx="105">
                  <c:v>Clarebout</c:v>
                </c:pt>
                <c:pt idx="106">
                  <c:v>Clarebout</c:v>
                </c:pt>
                <c:pt idx="107">
                  <c:v>Clarebout</c:v>
                </c:pt>
                <c:pt idx="108">
                  <c:v>Clarebout</c:v>
                </c:pt>
                <c:pt idx="109">
                  <c:v>Clarebout</c:v>
                </c:pt>
                <c:pt idx="110">
                  <c:v>Clarebout</c:v>
                </c:pt>
                <c:pt idx="111">
                  <c:v>Clarebout</c:v>
                </c:pt>
                <c:pt idx="112">
                  <c:v>Clarebout</c:v>
                </c:pt>
                <c:pt idx="113">
                  <c:v>Clarebout</c:v>
                </c:pt>
                <c:pt idx="114">
                  <c:v>Clarebout</c:v>
                </c:pt>
                <c:pt idx="115">
                  <c:v>Clarebout</c:v>
                </c:pt>
                <c:pt idx="116">
                  <c:v>Clarebout</c:v>
                </c:pt>
                <c:pt idx="117">
                  <c:v>Clarebout</c:v>
                </c:pt>
                <c:pt idx="118">
                  <c:v>Clarebout</c:v>
                </c:pt>
                <c:pt idx="119">
                  <c:v>Clarebout</c:v>
                </c:pt>
                <c:pt idx="120">
                  <c:v>Clarebout</c:v>
                </c:pt>
                <c:pt idx="121">
                  <c:v>Clarebout</c:v>
                </c:pt>
                <c:pt idx="122">
                  <c:v>Clarebout</c:v>
                </c:pt>
                <c:pt idx="123">
                  <c:v>EuroFreez</c:v>
                </c:pt>
                <c:pt idx="124">
                  <c:v>EuroFreez</c:v>
                </c:pt>
                <c:pt idx="125">
                  <c:v>EuroFreez</c:v>
                </c:pt>
                <c:pt idx="126">
                  <c:v>EuroFreez</c:v>
                </c:pt>
                <c:pt idx="127">
                  <c:v>EuroFreez</c:v>
                </c:pt>
                <c:pt idx="128">
                  <c:v>EuroFreez</c:v>
                </c:pt>
                <c:pt idx="129">
                  <c:v>EuroFreez</c:v>
                </c:pt>
                <c:pt idx="130">
                  <c:v>EuroFreez</c:v>
                </c:pt>
                <c:pt idx="131">
                  <c:v>EuroFreez</c:v>
                </c:pt>
                <c:pt idx="132">
                  <c:v>EuroFreez</c:v>
                </c:pt>
                <c:pt idx="133">
                  <c:v>EuroFreez</c:v>
                </c:pt>
                <c:pt idx="134">
                  <c:v>EuroFreez</c:v>
                </c:pt>
                <c:pt idx="135">
                  <c:v>EuroFreez</c:v>
                </c:pt>
                <c:pt idx="136">
                  <c:v>EuroFreez</c:v>
                </c:pt>
                <c:pt idx="137">
                  <c:v>EuroFreez</c:v>
                </c:pt>
                <c:pt idx="138">
                  <c:v>EuroFreez</c:v>
                </c:pt>
                <c:pt idx="139">
                  <c:v>EuroFreez</c:v>
                </c:pt>
                <c:pt idx="140">
                  <c:v>EuroFreez</c:v>
                </c:pt>
                <c:pt idx="141">
                  <c:v>EuroFreez</c:v>
                </c:pt>
                <c:pt idx="142">
                  <c:v>EuroFreez</c:v>
                </c:pt>
                <c:pt idx="143">
                  <c:v>EuroFreez</c:v>
                </c:pt>
                <c:pt idx="144">
                  <c:v>EuroFreez</c:v>
                </c:pt>
                <c:pt idx="145">
                  <c:v>EuroFreez</c:v>
                </c:pt>
                <c:pt idx="146">
                  <c:v>EuroFreez</c:v>
                </c:pt>
                <c:pt idx="147">
                  <c:v>EuroFreez</c:v>
                </c:pt>
                <c:pt idx="148">
                  <c:v>EuroFreez</c:v>
                </c:pt>
                <c:pt idx="149">
                  <c:v>EuroFreez</c:v>
                </c:pt>
                <c:pt idx="150">
                  <c:v>EuroFreez</c:v>
                </c:pt>
                <c:pt idx="151">
                  <c:v>EuroFreez</c:v>
                </c:pt>
                <c:pt idx="152">
                  <c:v>EuroFreez</c:v>
                </c:pt>
                <c:pt idx="153">
                  <c:v>EuroFreez</c:v>
                </c:pt>
                <c:pt idx="154">
                  <c:v>EuroFreez</c:v>
                </c:pt>
                <c:pt idx="155">
                  <c:v>Agristo N</c:v>
                </c:pt>
                <c:pt idx="156">
                  <c:v>Agristo N</c:v>
                </c:pt>
                <c:pt idx="157">
                  <c:v>Agristo N</c:v>
                </c:pt>
                <c:pt idx="158">
                  <c:v>Agristo N</c:v>
                </c:pt>
                <c:pt idx="159">
                  <c:v>Agristo N</c:v>
                </c:pt>
                <c:pt idx="160">
                  <c:v>Agristo N</c:v>
                </c:pt>
                <c:pt idx="161">
                  <c:v>Agristo N</c:v>
                </c:pt>
                <c:pt idx="162">
                  <c:v>Agristo N</c:v>
                </c:pt>
                <c:pt idx="163">
                  <c:v>Agristo N</c:v>
                </c:pt>
                <c:pt idx="164">
                  <c:v>Agristo N</c:v>
                </c:pt>
                <c:pt idx="165">
                  <c:v>Agristo N</c:v>
                </c:pt>
                <c:pt idx="166">
                  <c:v>Agristo N</c:v>
                </c:pt>
                <c:pt idx="167">
                  <c:v>Agristo N</c:v>
                </c:pt>
                <c:pt idx="168">
                  <c:v>Agristo N</c:v>
                </c:pt>
                <c:pt idx="169">
                  <c:v>Agristo N</c:v>
                </c:pt>
                <c:pt idx="170">
                  <c:v>Agristo N</c:v>
                </c:pt>
                <c:pt idx="171">
                  <c:v>Agristo N</c:v>
                </c:pt>
                <c:pt idx="172">
                  <c:v>Agristo N</c:v>
                </c:pt>
                <c:pt idx="173">
                  <c:v>Agristo N</c:v>
                </c:pt>
                <c:pt idx="174">
                  <c:v>Agristo N</c:v>
                </c:pt>
                <c:pt idx="175">
                  <c:v>Agristo N</c:v>
                </c:pt>
                <c:pt idx="176">
                  <c:v>Agristo N</c:v>
                </c:pt>
                <c:pt idx="177">
                  <c:v>Agristo N</c:v>
                </c:pt>
                <c:pt idx="178">
                  <c:v>Agristo N</c:v>
                </c:pt>
                <c:pt idx="179">
                  <c:v>Agristo N</c:v>
                </c:pt>
                <c:pt idx="180">
                  <c:v>Agristo N</c:v>
                </c:pt>
                <c:pt idx="181">
                  <c:v>Agristo N</c:v>
                </c:pt>
                <c:pt idx="182">
                  <c:v>Agristo N</c:v>
                </c:pt>
                <c:pt idx="183">
                  <c:v>Agristo N</c:v>
                </c:pt>
                <c:pt idx="184">
                  <c:v>Agristo N</c:v>
                </c:pt>
                <c:pt idx="185">
                  <c:v>Agristo N</c:v>
                </c:pt>
                <c:pt idx="186">
                  <c:v>Agristo N</c:v>
                </c:pt>
                <c:pt idx="187">
                  <c:v>Agristo N</c:v>
                </c:pt>
                <c:pt idx="188">
                  <c:v>Agristo N</c:v>
                </c:pt>
                <c:pt idx="189">
                  <c:v>Agristo N</c:v>
                </c:pt>
                <c:pt idx="190">
                  <c:v>Agristo N</c:v>
                </c:pt>
                <c:pt idx="191">
                  <c:v>Agristo N</c:v>
                </c:pt>
                <c:pt idx="192">
                  <c:v>Vanelo</c:v>
                </c:pt>
                <c:pt idx="193">
                  <c:v>Vanelo</c:v>
                </c:pt>
                <c:pt idx="194">
                  <c:v>Vanelo</c:v>
                </c:pt>
                <c:pt idx="195">
                  <c:v>Vanelo</c:v>
                </c:pt>
                <c:pt idx="196">
                  <c:v>Vanelo</c:v>
                </c:pt>
                <c:pt idx="197">
                  <c:v>Vanelo</c:v>
                </c:pt>
                <c:pt idx="198">
                  <c:v>Vanelo</c:v>
                </c:pt>
                <c:pt idx="199">
                  <c:v>Vanelo</c:v>
                </c:pt>
                <c:pt idx="200">
                  <c:v>Vanelo</c:v>
                </c:pt>
                <c:pt idx="201">
                  <c:v>Vanelo</c:v>
                </c:pt>
                <c:pt idx="202">
                  <c:v>Vanelo</c:v>
                </c:pt>
                <c:pt idx="203">
                  <c:v>Vanelo</c:v>
                </c:pt>
                <c:pt idx="204">
                  <c:v>Vanelo</c:v>
                </c:pt>
                <c:pt idx="205">
                  <c:v>Vanelo</c:v>
                </c:pt>
                <c:pt idx="206">
                  <c:v>Vanelo</c:v>
                </c:pt>
                <c:pt idx="207">
                  <c:v>Vanelo</c:v>
                </c:pt>
                <c:pt idx="208">
                  <c:v>Vanelo</c:v>
                </c:pt>
                <c:pt idx="209">
                  <c:v>Vanelo</c:v>
                </c:pt>
                <c:pt idx="210">
                  <c:v>Vanelo</c:v>
                </c:pt>
                <c:pt idx="211">
                  <c:v>Vanelo</c:v>
                </c:pt>
                <c:pt idx="212">
                  <c:v>Vanelo</c:v>
                </c:pt>
                <c:pt idx="213">
                  <c:v>Vanelo</c:v>
                </c:pt>
                <c:pt idx="214">
                  <c:v>Vanelo</c:v>
                </c:pt>
                <c:pt idx="215">
                  <c:v>Vanelo</c:v>
                </c:pt>
                <c:pt idx="216">
                  <c:v>Vanelo</c:v>
                </c:pt>
                <c:pt idx="217">
                  <c:v>Vanelo</c:v>
                </c:pt>
                <c:pt idx="218">
                  <c:v>Vanelo</c:v>
                </c:pt>
                <c:pt idx="219">
                  <c:v>Vanelo</c:v>
                </c:pt>
                <c:pt idx="220">
                  <c:v>Vanelo</c:v>
                </c:pt>
                <c:pt idx="221">
                  <c:v>Vanelo</c:v>
                </c:pt>
                <c:pt idx="222">
                  <c:v>Vanelo</c:v>
                </c:pt>
                <c:pt idx="223">
                  <c:v>Vanelo</c:v>
                </c:pt>
                <c:pt idx="224">
                  <c:v>Vanelo</c:v>
                </c:pt>
                <c:pt idx="225">
                  <c:v>Vanelo</c:v>
                </c:pt>
                <c:pt idx="226">
                  <c:v>Vanelo</c:v>
                </c:pt>
                <c:pt idx="227">
                  <c:v>Vanelo</c:v>
                </c:pt>
              </c:strCache>
            </c:strRef>
          </c:cat>
          <c:val>
            <c:numRef>
              <c:f>'BBT resultaatgegevens OG en B'!$U$17:$U$244</c:f>
              <c:numCache>
                <c:formatCode>#,##0.########</c:formatCode>
                <c:ptCount val="228"/>
                <c:pt idx="0">
                  <c:v>28.4</c:v>
                </c:pt>
                <c:pt idx="1">
                  <c:v>28.6</c:v>
                </c:pt>
                <c:pt idx="2">
                  <c:v>26.4</c:v>
                </c:pt>
                <c:pt idx="3">
                  <c:v>26.3</c:v>
                </c:pt>
                <c:pt idx="4" formatCode="#,##0">
                  <c:v>26</c:v>
                </c:pt>
                <c:pt idx="5" formatCode="#,##0">
                  <c:v>107</c:v>
                </c:pt>
                <c:pt idx="6" formatCode="#,##0">
                  <c:v>122</c:v>
                </c:pt>
                <c:pt idx="7" formatCode="#,##0">
                  <c:v>103</c:v>
                </c:pt>
                <c:pt idx="8">
                  <c:v>78.8</c:v>
                </c:pt>
                <c:pt idx="9">
                  <c:v>78.7</c:v>
                </c:pt>
                <c:pt idx="10">
                  <c:v>74.5</c:v>
                </c:pt>
                <c:pt idx="11">
                  <c:v>87.9</c:v>
                </c:pt>
                <c:pt idx="12">
                  <c:v>68.3</c:v>
                </c:pt>
                <c:pt idx="13">
                  <c:v>44.8</c:v>
                </c:pt>
                <c:pt idx="14">
                  <c:v>38.700000000000003</c:v>
                </c:pt>
                <c:pt idx="15" formatCode="#,##0">
                  <c:v>147</c:v>
                </c:pt>
                <c:pt idx="16">
                  <c:v>77.2</c:v>
                </c:pt>
                <c:pt idx="17">
                  <c:v>33.299999999999997</c:v>
                </c:pt>
                <c:pt idx="18">
                  <c:v>44.2</c:v>
                </c:pt>
                <c:pt idx="19" formatCode="#,##0">
                  <c:v>48</c:v>
                </c:pt>
                <c:pt idx="20" formatCode="#,##0">
                  <c:v>28</c:v>
                </c:pt>
                <c:pt idx="21" formatCode="#,##0">
                  <c:v>50</c:v>
                </c:pt>
                <c:pt idx="22" formatCode="#,##0">
                  <c:v>51</c:v>
                </c:pt>
                <c:pt idx="23">
                  <c:v>35.799999999999997</c:v>
                </c:pt>
                <c:pt idx="24" formatCode="#,##0">
                  <c:v>35</c:v>
                </c:pt>
                <c:pt idx="25" formatCode="#,##0">
                  <c:v>27</c:v>
                </c:pt>
                <c:pt idx="26" formatCode="#,##0">
                  <c:v>38</c:v>
                </c:pt>
                <c:pt idx="27">
                  <c:v>32.4</c:v>
                </c:pt>
                <c:pt idx="28" formatCode="#,##0">
                  <c:v>43</c:v>
                </c:pt>
                <c:pt idx="29" formatCode="#,##0">
                  <c:v>40</c:v>
                </c:pt>
                <c:pt idx="30" formatCode="#,##0">
                  <c:v>33</c:v>
                </c:pt>
                <c:pt idx="31" formatCode="#,##0">
                  <c:v>67</c:v>
                </c:pt>
                <c:pt idx="32" formatCode="#,##0">
                  <c:v>36</c:v>
                </c:pt>
                <c:pt idx="33" formatCode="#,##0">
                  <c:v>39</c:v>
                </c:pt>
                <c:pt idx="34" formatCode="#,##0">
                  <c:v>44</c:v>
                </c:pt>
                <c:pt idx="35" formatCode="#,##0">
                  <c:v>35</c:v>
                </c:pt>
                <c:pt idx="36" formatCode="#,##0">
                  <c:v>36</c:v>
                </c:pt>
                <c:pt idx="37" formatCode="#,##0">
                  <c:v>159</c:v>
                </c:pt>
                <c:pt idx="38" formatCode="#,##0">
                  <c:v>68</c:v>
                </c:pt>
                <c:pt idx="39" formatCode="#,##0">
                  <c:v>37</c:v>
                </c:pt>
                <c:pt idx="40" formatCode="#,##0">
                  <c:v>59</c:v>
                </c:pt>
                <c:pt idx="41" formatCode="#,##0">
                  <c:v>30</c:v>
                </c:pt>
                <c:pt idx="42" formatCode="#,##0">
                  <c:v>57</c:v>
                </c:pt>
                <c:pt idx="43" formatCode="#,##0">
                  <c:v>26</c:v>
                </c:pt>
                <c:pt idx="44" formatCode="#,##0">
                  <c:v>34</c:v>
                </c:pt>
                <c:pt idx="45" formatCode="#,##0">
                  <c:v>25</c:v>
                </c:pt>
                <c:pt idx="46" formatCode="#,##0">
                  <c:v>36</c:v>
                </c:pt>
                <c:pt idx="47" formatCode="#,##0">
                  <c:v>24</c:v>
                </c:pt>
                <c:pt idx="48" formatCode="#,##0">
                  <c:v>31</c:v>
                </c:pt>
                <c:pt idx="49" formatCode="#,##0">
                  <c:v>23</c:v>
                </c:pt>
                <c:pt idx="50" formatCode="#,##0">
                  <c:v>32</c:v>
                </c:pt>
                <c:pt idx="51" formatCode="#,##0">
                  <c:v>82</c:v>
                </c:pt>
                <c:pt idx="52" formatCode="#,##0">
                  <c:v>40</c:v>
                </c:pt>
                <c:pt idx="53" formatCode="#,##0">
                  <c:v>30</c:v>
                </c:pt>
                <c:pt idx="54" formatCode="#,##0">
                  <c:v>33</c:v>
                </c:pt>
                <c:pt idx="55" formatCode="#,##0">
                  <c:v>31</c:v>
                </c:pt>
                <c:pt idx="56" formatCode="#,##0">
                  <c:v>28</c:v>
                </c:pt>
                <c:pt idx="57" formatCode="#,##0">
                  <c:v>31</c:v>
                </c:pt>
                <c:pt idx="58" formatCode="#,##0">
                  <c:v>44</c:v>
                </c:pt>
                <c:pt idx="59" formatCode="#,##0">
                  <c:v>44</c:v>
                </c:pt>
                <c:pt idx="60" formatCode="#,##0">
                  <c:v>41</c:v>
                </c:pt>
                <c:pt idx="61" formatCode="#,##0">
                  <c:v>38</c:v>
                </c:pt>
                <c:pt idx="62" formatCode="#,##0">
                  <c:v>31</c:v>
                </c:pt>
                <c:pt idx="63">
                  <c:v>34.5</c:v>
                </c:pt>
                <c:pt idx="64">
                  <c:v>16.5</c:v>
                </c:pt>
                <c:pt idx="65">
                  <c:v>38.5</c:v>
                </c:pt>
                <c:pt idx="66">
                  <c:v>42.1</c:v>
                </c:pt>
                <c:pt idx="67">
                  <c:v>54.6</c:v>
                </c:pt>
                <c:pt idx="68">
                  <c:v>82.2</c:v>
                </c:pt>
                <c:pt idx="69">
                  <c:v>10.4</c:v>
                </c:pt>
                <c:pt idx="70">
                  <c:v>38.1</c:v>
                </c:pt>
                <c:pt idx="71" formatCode="#,##0">
                  <c:v>22</c:v>
                </c:pt>
                <c:pt idx="72" formatCode="#,##0">
                  <c:v>28</c:v>
                </c:pt>
                <c:pt idx="73" formatCode="#,##0">
                  <c:v>24</c:v>
                </c:pt>
                <c:pt idx="74" formatCode="#,##0">
                  <c:v>25</c:v>
                </c:pt>
                <c:pt idx="75" formatCode="#,##0">
                  <c:v>26</c:v>
                </c:pt>
                <c:pt idx="76">
                  <c:v>26.7</c:v>
                </c:pt>
                <c:pt idx="77">
                  <c:v>34.5</c:v>
                </c:pt>
                <c:pt idx="78">
                  <c:v>34.299999999999997</c:v>
                </c:pt>
                <c:pt idx="79">
                  <c:v>35.4</c:v>
                </c:pt>
                <c:pt idx="80" formatCode="#,##0">
                  <c:v>37</c:v>
                </c:pt>
                <c:pt idx="81" formatCode="#,##0">
                  <c:v>16</c:v>
                </c:pt>
                <c:pt idx="82" formatCode="#,##0">
                  <c:v>18</c:v>
                </c:pt>
                <c:pt idx="83" formatCode="#,##0">
                  <c:v>290</c:v>
                </c:pt>
                <c:pt idx="84" formatCode="#,##0">
                  <c:v>255</c:v>
                </c:pt>
                <c:pt idx="85" formatCode="#,##0">
                  <c:v>15</c:v>
                </c:pt>
                <c:pt idx="86" formatCode="#,##0">
                  <c:v>15</c:v>
                </c:pt>
                <c:pt idx="87" formatCode="#,##0">
                  <c:v>13</c:v>
                </c:pt>
                <c:pt idx="88" formatCode="#,##0">
                  <c:v>7</c:v>
                </c:pt>
                <c:pt idx="89" formatCode="#,##0">
                  <c:v>20</c:v>
                </c:pt>
                <c:pt idx="90" formatCode="#,##0">
                  <c:v>14</c:v>
                </c:pt>
                <c:pt idx="91">
                  <c:v>11.6</c:v>
                </c:pt>
                <c:pt idx="92" formatCode="#,##0">
                  <c:v>11</c:v>
                </c:pt>
                <c:pt idx="93" formatCode="#,##0">
                  <c:v>15</c:v>
                </c:pt>
                <c:pt idx="94" formatCode="#,##0">
                  <c:v>14</c:v>
                </c:pt>
                <c:pt idx="95" formatCode="#,##0">
                  <c:v>28</c:v>
                </c:pt>
                <c:pt idx="96" formatCode="#,##0">
                  <c:v>32</c:v>
                </c:pt>
                <c:pt idx="97" formatCode="#,##0">
                  <c:v>36</c:v>
                </c:pt>
                <c:pt idx="98" formatCode="#,##0">
                  <c:v>23</c:v>
                </c:pt>
                <c:pt idx="99" formatCode="#,##0">
                  <c:v>29</c:v>
                </c:pt>
                <c:pt idx="100" formatCode="#,##0">
                  <c:v>24</c:v>
                </c:pt>
                <c:pt idx="101" formatCode="#,##0">
                  <c:v>24</c:v>
                </c:pt>
                <c:pt idx="102" formatCode="#,##0">
                  <c:v>20</c:v>
                </c:pt>
                <c:pt idx="103" formatCode="#,##0">
                  <c:v>20</c:v>
                </c:pt>
                <c:pt idx="104" formatCode="#,##0">
                  <c:v>14</c:v>
                </c:pt>
                <c:pt idx="105" formatCode="#,##0">
                  <c:v>15</c:v>
                </c:pt>
                <c:pt idx="106" formatCode="#,##0">
                  <c:v>18</c:v>
                </c:pt>
                <c:pt idx="107" formatCode="#,##0">
                  <c:v>7</c:v>
                </c:pt>
                <c:pt idx="108" formatCode="#,##0">
                  <c:v>17</c:v>
                </c:pt>
                <c:pt idx="109" formatCode="#,##0">
                  <c:v>16</c:v>
                </c:pt>
                <c:pt idx="111" formatCode="#,##0">
                  <c:v>31</c:v>
                </c:pt>
                <c:pt idx="112" formatCode="#,##0">
                  <c:v>13</c:v>
                </c:pt>
                <c:pt idx="113" formatCode="#,##0">
                  <c:v>12</c:v>
                </c:pt>
                <c:pt idx="114" formatCode="#,##0">
                  <c:v>15</c:v>
                </c:pt>
                <c:pt idx="115" formatCode="#,##0">
                  <c:v>16</c:v>
                </c:pt>
                <c:pt idx="116" formatCode="#,##0">
                  <c:v>18</c:v>
                </c:pt>
                <c:pt idx="117" formatCode="#,##0">
                  <c:v>47</c:v>
                </c:pt>
                <c:pt idx="118" formatCode="#,##0">
                  <c:v>31</c:v>
                </c:pt>
                <c:pt idx="119" formatCode="#,##0">
                  <c:v>38</c:v>
                </c:pt>
                <c:pt idx="120" formatCode="#,##0">
                  <c:v>33</c:v>
                </c:pt>
                <c:pt idx="121" formatCode="#,##0">
                  <c:v>33</c:v>
                </c:pt>
                <c:pt idx="122" formatCode="#,##0">
                  <c:v>34</c:v>
                </c:pt>
                <c:pt idx="123">
                  <c:v>38.799999999999997</c:v>
                </c:pt>
                <c:pt idx="124">
                  <c:v>59.8</c:v>
                </c:pt>
                <c:pt idx="125" formatCode="#,##0">
                  <c:v>48</c:v>
                </c:pt>
                <c:pt idx="126" formatCode="#,##0">
                  <c:v>48</c:v>
                </c:pt>
                <c:pt idx="127" formatCode="#,##0">
                  <c:v>24</c:v>
                </c:pt>
                <c:pt idx="128" formatCode="#,##0">
                  <c:v>48</c:v>
                </c:pt>
                <c:pt idx="129">
                  <c:v>59.7</c:v>
                </c:pt>
                <c:pt idx="130" formatCode="#,##0">
                  <c:v>48</c:v>
                </c:pt>
                <c:pt idx="131">
                  <c:v>41.3</c:v>
                </c:pt>
                <c:pt idx="132">
                  <c:v>29.4</c:v>
                </c:pt>
                <c:pt idx="133">
                  <c:v>38.700000000000003</c:v>
                </c:pt>
                <c:pt idx="134">
                  <c:v>37.1</c:v>
                </c:pt>
                <c:pt idx="135" formatCode="#,##0">
                  <c:v>90</c:v>
                </c:pt>
                <c:pt idx="138" formatCode="#,##0">
                  <c:v>104</c:v>
                </c:pt>
                <c:pt idx="139" formatCode="#,##0">
                  <c:v>45</c:v>
                </c:pt>
                <c:pt idx="140" formatCode="#,##0">
                  <c:v>46</c:v>
                </c:pt>
                <c:pt idx="141" formatCode="#,##0">
                  <c:v>50</c:v>
                </c:pt>
                <c:pt idx="142" formatCode="#,##0">
                  <c:v>56</c:v>
                </c:pt>
                <c:pt idx="143" formatCode="#,##0">
                  <c:v>44</c:v>
                </c:pt>
                <c:pt idx="144" formatCode="#,##0">
                  <c:v>25</c:v>
                </c:pt>
                <c:pt idx="145" formatCode="#,##0">
                  <c:v>85</c:v>
                </c:pt>
                <c:pt idx="146" formatCode="#,##0">
                  <c:v>52</c:v>
                </c:pt>
                <c:pt idx="147" formatCode="#,##0">
                  <c:v>48</c:v>
                </c:pt>
                <c:pt idx="148" formatCode="#,##0">
                  <c:v>56</c:v>
                </c:pt>
                <c:pt idx="149" formatCode="#,##0">
                  <c:v>55</c:v>
                </c:pt>
                <c:pt idx="150" formatCode="#,##0">
                  <c:v>56</c:v>
                </c:pt>
                <c:pt idx="151" formatCode="#,##0">
                  <c:v>55</c:v>
                </c:pt>
                <c:pt idx="152" formatCode="#,##0">
                  <c:v>84</c:v>
                </c:pt>
                <c:pt idx="153" formatCode="#,##0">
                  <c:v>74</c:v>
                </c:pt>
                <c:pt idx="154" formatCode="#,##0">
                  <c:v>65</c:v>
                </c:pt>
                <c:pt idx="155" formatCode="#,##0">
                  <c:v>194</c:v>
                </c:pt>
                <c:pt idx="156" formatCode="#,##0">
                  <c:v>72</c:v>
                </c:pt>
                <c:pt idx="157" formatCode="#,##0">
                  <c:v>86</c:v>
                </c:pt>
                <c:pt idx="158" formatCode="#,##0">
                  <c:v>36</c:v>
                </c:pt>
                <c:pt idx="159" formatCode="#,##0">
                  <c:v>39</c:v>
                </c:pt>
                <c:pt idx="160" formatCode="#,##0">
                  <c:v>24</c:v>
                </c:pt>
                <c:pt idx="161" formatCode="#,##0">
                  <c:v>38</c:v>
                </c:pt>
                <c:pt idx="162" formatCode="#,##0">
                  <c:v>33</c:v>
                </c:pt>
                <c:pt idx="163" formatCode="#,##0">
                  <c:v>27</c:v>
                </c:pt>
                <c:pt idx="164" formatCode="#,##0">
                  <c:v>30</c:v>
                </c:pt>
                <c:pt idx="165" formatCode="#,##0">
                  <c:v>30</c:v>
                </c:pt>
                <c:pt idx="166" formatCode="#,##0">
                  <c:v>38</c:v>
                </c:pt>
                <c:pt idx="167" formatCode="#,##0">
                  <c:v>27</c:v>
                </c:pt>
                <c:pt idx="168" formatCode="#,##0">
                  <c:v>148</c:v>
                </c:pt>
                <c:pt idx="169" formatCode="#,##0">
                  <c:v>69</c:v>
                </c:pt>
                <c:pt idx="171" formatCode="#,##0">
                  <c:v>55</c:v>
                </c:pt>
                <c:pt idx="173" formatCode="#,##0">
                  <c:v>36</c:v>
                </c:pt>
                <c:pt idx="174" formatCode="#,##0">
                  <c:v>40</c:v>
                </c:pt>
                <c:pt idx="175" formatCode="#,##0">
                  <c:v>39</c:v>
                </c:pt>
                <c:pt idx="176" formatCode="#,##0">
                  <c:v>41</c:v>
                </c:pt>
                <c:pt idx="177" formatCode="#,##0">
                  <c:v>46</c:v>
                </c:pt>
                <c:pt idx="178" formatCode="#,##0">
                  <c:v>40</c:v>
                </c:pt>
                <c:pt idx="179" formatCode="#,##0">
                  <c:v>30</c:v>
                </c:pt>
                <c:pt idx="180" formatCode="#,##0">
                  <c:v>30</c:v>
                </c:pt>
                <c:pt idx="181" formatCode="#,##0">
                  <c:v>25</c:v>
                </c:pt>
                <c:pt idx="182" formatCode="#,##0">
                  <c:v>74</c:v>
                </c:pt>
                <c:pt idx="183" formatCode="#,##0">
                  <c:v>28</c:v>
                </c:pt>
                <c:pt idx="184" formatCode="#,##0">
                  <c:v>63</c:v>
                </c:pt>
                <c:pt idx="185" formatCode="#,##0">
                  <c:v>42</c:v>
                </c:pt>
                <c:pt idx="186" formatCode="#,##0">
                  <c:v>43</c:v>
                </c:pt>
                <c:pt idx="187" formatCode="#,##0">
                  <c:v>33</c:v>
                </c:pt>
                <c:pt idx="188" formatCode="#,##0">
                  <c:v>32</c:v>
                </c:pt>
                <c:pt idx="189" formatCode="#,##0">
                  <c:v>35</c:v>
                </c:pt>
                <c:pt idx="190" formatCode="#,##0">
                  <c:v>36</c:v>
                </c:pt>
                <c:pt idx="191" formatCode="#,##0">
                  <c:v>34</c:v>
                </c:pt>
                <c:pt idx="192">
                  <c:v>39.299999999999997</c:v>
                </c:pt>
                <c:pt idx="193">
                  <c:v>19.100000000000001</c:v>
                </c:pt>
                <c:pt idx="194">
                  <c:v>21.4</c:v>
                </c:pt>
                <c:pt idx="195">
                  <c:v>19.100000000000001</c:v>
                </c:pt>
                <c:pt idx="196">
                  <c:v>17.100000000000001</c:v>
                </c:pt>
                <c:pt idx="197">
                  <c:v>32.1</c:v>
                </c:pt>
                <c:pt idx="198">
                  <c:v>32.6</c:v>
                </c:pt>
                <c:pt idx="199">
                  <c:v>30.5</c:v>
                </c:pt>
                <c:pt idx="200">
                  <c:v>36.200000000000003</c:v>
                </c:pt>
                <c:pt idx="201">
                  <c:v>42.2</c:v>
                </c:pt>
                <c:pt idx="202">
                  <c:v>65.400000000000006</c:v>
                </c:pt>
                <c:pt idx="203">
                  <c:v>33.700000000000003</c:v>
                </c:pt>
                <c:pt idx="204" formatCode="#,##0">
                  <c:v>38</c:v>
                </c:pt>
                <c:pt idx="205" formatCode="#,##0">
                  <c:v>29</c:v>
                </c:pt>
                <c:pt idx="206" formatCode="#,##0">
                  <c:v>30</c:v>
                </c:pt>
                <c:pt idx="207" formatCode="#,##0">
                  <c:v>29</c:v>
                </c:pt>
                <c:pt idx="208">
                  <c:v>28.9</c:v>
                </c:pt>
                <c:pt idx="209">
                  <c:v>26.3</c:v>
                </c:pt>
                <c:pt idx="210">
                  <c:v>24.8</c:v>
                </c:pt>
                <c:pt idx="211">
                  <c:v>32.200000000000003</c:v>
                </c:pt>
                <c:pt idx="212" formatCode="#,##0">
                  <c:v>41</c:v>
                </c:pt>
                <c:pt idx="213" formatCode="#,##0">
                  <c:v>38</c:v>
                </c:pt>
                <c:pt idx="214" formatCode="#,##0">
                  <c:v>41</c:v>
                </c:pt>
                <c:pt idx="215">
                  <c:v>9.5</c:v>
                </c:pt>
                <c:pt idx="216" formatCode="#,##0">
                  <c:v>30</c:v>
                </c:pt>
                <c:pt idx="217" formatCode="#,##0">
                  <c:v>31</c:v>
                </c:pt>
                <c:pt idx="218" formatCode="#,##0">
                  <c:v>31</c:v>
                </c:pt>
                <c:pt idx="219" formatCode="#,##0">
                  <c:v>29</c:v>
                </c:pt>
                <c:pt idx="220" formatCode="#,##0">
                  <c:v>27</c:v>
                </c:pt>
                <c:pt idx="221">
                  <c:v>18.7</c:v>
                </c:pt>
                <c:pt idx="222" formatCode="#,##0">
                  <c:v>31</c:v>
                </c:pt>
                <c:pt idx="223" formatCode="#,##0">
                  <c:v>26</c:v>
                </c:pt>
                <c:pt idx="224" formatCode="#,##0">
                  <c:v>27</c:v>
                </c:pt>
                <c:pt idx="225" formatCode="#,##0">
                  <c:v>26</c:v>
                </c:pt>
                <c:pt idx="226" formatCode="#,##0">
                  <c:v>24</c:v>
                </c:pt>
                <c:pt idx="227" formatCode="#,##0">
                  <c:v>28</c:v>
                </c:pt>
              </c:numCache>
            </c:numRef>
          </c:val>
          <c:smooth val="0"/>
        </c:ser>
        <c:dLbls>
          <c:showLegendKey val="0"/>
          <c:showVal val="0"/>
          <c:showCatName val="0"/>
          <c:showSerName val="0"/>
          <c:showPercent val="0"/>
          <c:showBubbleSize val="0"/>
        </c:dLbls>
        <c:marker val="1"/>
        <c:smooth val="0"/>
        <c:axId val="361330944"/>
        <c:axId val="361329024"/>
      </c:lineChart>
      <c:catAx>
        <c:axId val="361317120"/>
        <c:scaling>
          <c:orientation val="minMax"/>
        </c:scaling>
        <c:delete val="1"/>
        <c:axPos val="b"/>
        <c:majorTickMark val="out"/>
        <c:minorTickMark val="none"/>
        <c:tickLblPos val="nextTo"/>
        <c:crossAx val="361318656"/>
        <c:crosses val="autoZero"/>
        <c:auto val="1"/>
        <c:lblAlgn val="ctr"/>
        <c:lblOffset val="100"/>
        <c:noMultiLvlLbl val="0"/>
      </c:catAx>
      <c:valAx>
        <c:axId val="361318656"/>
        <c:scaling>
          <c:orientation val="minMax"/>
          <c:max val="100"/>
        </c:scaling>
        <c:delete val="0"/>
        <c:axPos val="l"/>
        <c:majorGridlines/>
        <c:title>
          <c:tx>
            <c:rich>
              <a:bodyPr rot="-5400000" vert="horz"/>
              <a:lstStyle/>
              <a:p>
                <a:pPr>
                  <a:defRPr/>
                </a:pPr>
                <a:r>
                  <a:rPr lang="en-US"/>
                  <a:t>ZS, BZV (mg/l)</a:t>
                </a:r>
              </a:p>
            </c:rich>
          </c:tx>
          <c:layout/>
          <c:overlay val="0"/>
        </c:title>
        <c:numFmt formatCode="#,##0.########" sourceLinked="1"/>
        <c:majorTickMark val="out"/>
        <c:minorTickMark val="none"/>
        <c:tickLblPos val="nextTo"/>
        <c:crossAx val="361317120"/>
        <c:crosses val="autoZero"/>
        <c:crossBetween val="between"/>
      </c:valAx>
      <c:valAx>
        <c:axId val="361329024"/>
        <c:scaling>
          <c:orientation val="minMax"/>
        </c:scaling>
        <c:delete val="0"/>
        <c:axPos val="r"/>
        <c:title>
          <c:tx>
            <c:rich>
              <a:bodyPr rot="-5400000" vert="horz"/>
              <a:lstStyle/>
              <a:p>
                <a:pPr>
                  <a:defRPr/>
                </a:pPr>
                <a:r>
                  <a:rPr lang="en-US"/>
                  <a:t>CZV (mg/l)</a:t>
                </a:r>
              </a:p>
            </c:rich>
          </c:tx>
          <c:layout/>
          <c:overlay val="0"/>
        </c:title>
        <c:numFmt formatCode="#,##0.########" sourceLinked="1"/>
        <c:majorTickMark val="out"/>
        <c:minorTickMark val="none"/>
        <c:tickLblPos val="nextTo"/>
        <c:crossAx val="361330944"/>
        <c:crosses val="max"/>
        <c:crossBetween val="between"/>
      </c:valAx>
      <c:catAx>
        <c:axId val="361330944"/>
        <c:scaling>
          <c:orientation val="minMax"/>
        </c:scaling>
        <c:delete val="1"/>
        <c:axPos val="b"/>
        <c:majorTickMark val="out"/>
        <c:minorTickMark val="none"/>
        <c:tickLblPos val="nextTo"/>
        <c:crossAx val="361329024"/>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ZS</c:v>
          </c:tx>
          <c:spPr>
            <a:ln>
              <a:noFill/>
            </a:ln>
          </c:spPr>
          <c:cat>
            <c:strRef>
              <c:f>'[aardappel - niet diepvries - niet conserven_25mgBZ60mgZS.xls]OPPWater-aard'!$B$17:$B$159</c:f>
              <c:strCache>
                <c:ptCount val="143"/>
                <c:pt idx="0">
                  <c:v>AARDAPPELBEDRIJF DECLERCQ LUC</c:v>
                </c:pt>
                <c:pt idx="1">
                  <c:v>AARDAPPELBEDRIJF DECLERCQ LUC</c:v>
                </c:pt>
                <c:pt idx="2">
                  <c:v>AARDAPPELBEDRIJF DECLERCQ LUC</c:v>
                </c:pt>
                <c:pt idx="3">
                  <c:v>AARDAPPELCENTRALE</c:v>
                </c:pt>
                <c:pt idx="4">
                  <c:v>AARDAPPELCENTRALE</c:v>
                </c:pt>
                <c:pt idx="5">
                  <c:v>AARDAPPELCENTRALE</c:v>
                </c:pt>
                <c:pt idx="6">
                  <c:v>AARDAPPELCENTRALE</c:v>
                </c:pt>
                <c:pt idx="7">
                  <c:v>AARDAPPELCENTRALE</c:v>
                </c:pt>
                <c:pt idx="8">
                  <c:v>AARDAPPELCENTRALE</c:v>
                </c:pt>
                <c:pt idx="9">
                  <c:v>AARDAPPELSCHILBEDRIJF GHEYSENS YVES</c:v>
                </c:pt>
                <c:pt idx="10">
                  <c:v>ASPEC</c:v>
                </c:pt>
                <c:pt idx="11">
                  <c:v>ASPEC</c:v>
                </c:pt>
                <c:pt idx="12">
                  <c:v>ASPEC</c:v>
                </c:pt>
                <c:pt idx="13">
                  <c:v>ASPEC</c:v>
                </c:pt>
                <c:pt idx="14">
                  <c:v>ASPEC</c:v>
                </c:pt>
                <c:pt idx="15">
                  <c:v>ASPEC</c:v>
                </c:pt>
                <c:pt idx="16">
                  <c:v>ASPEC</c:v>
                </c:pt>
                <c:pt idx="17">
                  <c:v>ASPEC</c:v>
                </c:pt>
                <c:pt idx="18">
                  <c:v>ASPEC</c:v>
                </c:pt>
                <c:pt idx="19">
                  <c:v>ASPEC</c:v>
                </c:pt>
                <c:pt idx="20">
                  <c:v>ASPEC</c:v>
                </c:pt>
                <c:pt idx="21">
                  <c:v>ASPEC</c:v>
                </c:pt>
                <c:pt idx="22">
                  <c:v>ASPEC</c:v>
                </c:pt>
                <c:pt idx="23">
                  <c:v>DELMOTTE DIRK</c:v>
                </c:pt>
                <c:pt idx="24">
                  <c:v>DELMOTTE DIRK</c:v>
                </c:pt>
                <c:pt idx="25">
                  <c:v>DELMOTTE DIRK</c:v>
                </c:pt>
                <c:pt idx="26">
                  <c:v>DEVOGHEL JOSEPH</c:v>
                </c:pt>
                <c:pt idx="27">
                  <c:v>DEVOGHEL JOSEPH</c:v>
                </c:pt>
                <c:pt idx="28">
                  <c:v>DEVOGHEL JOSEPH</c:v>
                </c:pt>
                <c:pt idx="29">
                  <c:v>DUMORTIER D &amp; ZONEN</c:v>
                </c:pt>
                <c:pt idx="30">
                  <c:v>DUMORTIER D &amp; ZONEN</c:v>
                </c:pt>
                <c:pt idx="31">
                  <c:v>FIRMA LUYPAERT</c:v>
                </c:pt>
                <c:pt idx="32">
                  <c:v>FIRMA LUYPAERT</c:v>
                </c:pt>
                <c:pt idx="33">
                  <c:v>FIRMA LUYPAERT</c:v>
                </c:pt>
                <c:pt idx="34">
                  <c:v>GERONA</c:v>
                </c:pt>
                <c:pt idx="35">
                  <c:v>GERONA</c:v>
                </c:pt>
                <c:pt idx="36">
                  <c:v>GERONA</c:v>
                </c:pt>
                <c:pt idx="37">
                  <c:v>MARGO GEERT</c:v>
                </c:pt>
                <c:pt idx="38">
                  <c:v>PRIMEUR</c:v>
                </c:pt>
                <c:pt idx="39">
                  <c:v>PRIMEUR</c:v>
                </c:pt>
                <c:pt idx="40">
                  <c:v>PRIMEUR</c:v>
                </c:pt>
                <c:pt idx="41">
                  <c:v>PRIMEUR</c:v>
                </c:pt>
                <c:pt idx="42">
                  <c:v>PRIMEUR</c:v>
                </c:pt>
                <c:pt idx="43">
                  <c:v>PRIMEUR</c:v>
                </c:pt>
                <c:pt idx="44">
                  <c:v>VAN REMOORTEL AARDAPPELVERWERKING</c:v>
                </c:pt>
                <c:pt idx="45">
                  <c:v>VAN REMOORTEL AARDAPPELVERWERKING</c:v>
                </c:pt>
                <c:pt idx="46">
                  <c:v>VAN REMOORTEL AARDAPPELVERWERKING</c:v>
                </c:pt>
                <c:pt idx="47">
                  <c:v>VAN REMOORTEL AARDAPPELVERWERKING</c:v>
                </c:pt>
                <c:pt idx="48">
                  <c:v>VAN REMOORTEL AARDAPPELVERWERKING</c:v>
                </c:pt>
                <c:pt idx="49">
                  <c:v>VANDERHAEGEN-EECKHOUT</c:v>
                </c:pt>
                <c:pt idx="50">
                  <c:v>VANDERHAEGEN-EECKHOUT</c:v>
                </c:pt>
                <c:pt idx="51">
                  <c:v>VANDERHAEGEN-EECKHOUT</c:v>
                </c:pt>
                <c:pt idx="52">
                  <c:v>VANDERHAEGEN-EECKHOUT</c:v>
                </c:pt>
                <c:pt idx="53">
                  <c:v>VANDERHAEGEN-EECKHOUT</c:v>
                </c:pt>
                <c:pt idx="54">
                  <c:v>VANDERHAEGEN-EECKHOUT</c:v>
                </c:pt>
                <c:pt idx="55">
                  <c:v>VANDERHAEGEN-EECKHOUT</c:v>
                </c:pt>
                <c:pt idx="56">
                  <c:v>VANDERHAEGEN-EECKHOUT</c:v>
                </c:pt>
                <c:pt idx="57">
                  <c:v>VANDERHAEGEN-EECKHOUT</c:v>
                </c:pt>
                <c:pt idx="58">
                  <c:v>VANDERHAEGEN-EECKHOUT</c:v>
                </c:pt>
                <c:pt idx="59">
                  <c:v>WILLA</c:v>
                </c:pt>
                <c:pt idx="60">
                  <c:v>WILLA</c:v>
                </c:pt>
                <c:pt idx="61">
                  <c:v>WILLA</c:v>
                </c:pt>
                <c:pt idx="62">
                  <c:v>WILLA</c:v>
                </c:pt>
                <c:pt idx="63">
                  <c:v>WILLA</c:v>
                </c:pt>
                <c:pt idx="64">
                  <c:v>WILLA</c:v>
                </c:pt>
                <c:pt idx="65">
                  <c:v>WILLA</c:v>
                </c:pt>
                <c:pt idx="66">
                  <c:v>WILLA</c:v>
                </c:pt>
                <c:pt idx="67">
                  <c:v>WILLA</c:v>
                </c:pt>
                <c:pt idx="68">
                  <c:v>WILLA</c:v>
                </c:pt>
                <c:pt idx="69">
                  <c:v>WILLA</c:v>
                </c:pt>
                <c:pt idx="70">
                  <c:v>WILLA</c:v>
                </c:pt>
                <c:pt idx="71">
                  <c:v>WILLA</c:v>
                </c:pt>
                <c:pt idx="72">
                  <c:v>DEVOGHEL JOSEPH</c:v>
                </c:pt>
                <c:pt idx="73">
                  <c:v>DEVOGHEL JOSEPH</c:v>
                </c:pt>
                <c:pt idx="74">
                  <c:v>DEVOGHEL JOSEPH</c:v>
                </c:pt>
                <c:pt idx="75">
                  <c:v>DEVOGHEL JOSEPH</c:v>
                </c:pt>
                <c:pt idx="76">
                  <c:v>DEVOGHEL JOSEPH</c:v>
                </c:pt>
                <c:pt idx="77">
                  <c:v>DEVOGHEL JOSEPH</c:v>
                </c:pt>
                <c:pt idx="78">
                  <c:v>DEVOGHEL JOSEPH</c:v>
                </c:pt>
                <c:pt idx="79">
                  <c:v>DEVOGHEL JOSEPH</c:v>
                </c:pt>
                <c:pt idx="80">
                  <c:v>DEVOGHEL JOSEPH</c:v>
                </c:pt>
                <c:pt idx="81">
                  <c:v>DEVOGHEL JOSEPH</c:v>
                </c:pt>
                <c:pt idx="82">
                  <c:v>DEVOGHEL JOSEPH</c:v>
                </c:pt>
                <c:pt idx="83">
                  <c:v>DEVOGHEL JOSEPH</c:v>
                </c:pt>
                <c:pt idx="84">
                  <c:v>DEVOGHEL JOSEPH</c:v>
                </c:pt>
                <c:pt idx="85">
                  <c:v>DEVOGHEL JOSEPH</c:v>
                </c:pt>
                <c:pt idx="86">
                  <c:v>DEVOGHEL JOSEPH</c:v>
                </c:pt>
                <c:pt idx="87">
                  <c:v>FIRMA LUYPAERT</c:v>
                </c:pt>
                <c:pt idx="88">
                  <c:v>FIRMA LUYPAERT</c:v>
                </c:pt>
                <c:pt idx="89">
                  <c:v>FIRMA LUYPAERT</c:v>
                </c:pt>
                <c:pt idx="90">
                  <c:v>GRAND SERVICE</c:v>
                </c:pt>
                <c:pt idx="91">
                  <c:v>GRAND SERVICE</c:v>
                </c:pt>
                <c:pt idx="92">
                  <c:v>GRAND SERVICE</c:v>
                </c:pt>
                <c:pt idx="93">
                  <c:v>GRAND SERVICE</c:v>
                </c:pt>
                <c:pt idx="94">
                  <c:v>GRAND SERVICE</c:v>
                </c:pt>
                <c:pt idx="95">
                  <c:v>GRAND SERVICE</c:v>
                </c:pt>
                <c:pt idx="96">
                  <c:v>GRAND SERVICE</c:v>
                </c:pt>
                <c:pt idx="97">
                  <c:v>MICHIELS JOHAN</c:v>
                </c:pt>
                <c:pt idx="98">
                  <c:v>MICHIELS JOHAN</c:v>
                </c:pt>
                <c:pt idx="99">
                  <c:v>MICHIELS JOHAN</c:v>
                </c:pt>
                <c:pt idx="100">
                  <c:v>BUGGENHOUT JOSEPH EN DANY - FAMILY FRITES</c:v>
                </c:pt>
                <c:pt idx="101">
                  <c:v>BUGGENHOUT JOSEPH EN DANY - FAMILY FRITES</c:v>
                </c:pt>
                <c:pt idx="102">
                  <c:v>BUGGENHOUT JOSEPH EN DANY - FAMILY FRITES</c:v>
                </c:pt>
                <c:pt idx="103">
                  <c:v>BUGGENHOUT JOSEPH EN DANY - FAMILY FRITES</c:v>
                </c:pt>
                <c:pt idx="104">
                  <c:v>BUGGENHOUT JOSEPH EN DANY - FAMILY FRITES</c:v>
                </c:pt>
                <c:pt idx="105">
                  <c:v>BUGGENHOUT JOSEPH EN DANY - FAMILY FRITES</c:v>
                </c:pt>
                <c:pt idx="106">
                  <c:v>DEVOGHEL JOSEPH</c:v>
                </c:pt>
                <c:pt idx="107">
                  <c:v>DEVOGHEL JOSEPH</c:v>
                </c:pt>
                <c:pt idx="108">
                  <c:v>DEVOGHEL JOSEPH</c:v>
                </c:pt>
                <c:pt idx="109">
                  <c:v>FIRMA LUYPAERT</c:v>
                </c:pt>
                <c:pt idx="110">
                  <c:v>FIRMA LUYPAERT</c:v>
                </c:pt>
                <c:pt idx="111">
                  <c:v>FIRMA LUYPAERT</c:v>
                </c:pt>
                <c:pt idx="112">
                  <c:v>DEVOGHEL JOSEPH</c:v>
                </c:pt>
                <c:pt idx="113">
                  <c:v>DEVOGHEL JOSEPH</c:v>
                </c:pt>
                <c:pt idx="114">
                  <c:v>DEVOGHEL JOSEPH</c:v>
                </c:pt>
                <c:pt idx="115">
                  <c:v>FIRMA LUYPAERT</c:v>
                </c:pt>
                <c:pt idx="116">
                  <c:v>FIRMA LUYPAERT</c:v>
                </c:pt>
                <c:pt idx="117">
                  <c:v>FIRMA LUYPAERT</c:v>
                </c:pt>
                <c:pt idx="118">
                  <c:v>GRAND SERVICE</c:v>
                </c:pt>
                <c:pt idx="119">
                  <c:v>GRAND SERVICE</c:v>
                </c:pt>
                <c:pt idx="120">
                  <c:v>GRAND SERVICE</c:v>
                </c:pt>
                <c:pt idx="121">
                  <c:v>GRAND SERVICE</c:v>
                </c:pt>
                <c:pt idx="122">
                  <c:v>GRAND SERVICE</c:v>
                </c:pt>
                <c:pt idx="123">
                  <c:v>GRAND SERVICE</c:v>
                </c:pt>
                <c:pt idx="124">
                  <c:v>GRAND SERVICE</c:v>
                </c:pt>
                <c:pt idx="125">
                  <c:v>GRAND SERVICE</c:v>
                </c:pt>
                <c:pt idx="126">
                  <c:v>GRAND SERVICE</c:v>
                </c:pt>
                <c:pt idx="127">
                  <c:v>GRAND SERVICE</c:v>
                </c:pt>
                <c:pt idx="128">
                  <c:v>GRAND SERVICE</c:v>
                </c:pt>
                <c:pt idx="129">
                  <c:v>GRAND SERVICE</c:v>
                </c:pt>
                <c:pt idx="130">
                  <c:v>GRAND SERVICE</c:v>
                </c:pt>
                <c:pt idx="131">
                  <c:v>GRAND SERVICE</c:v>
                </c:pt>
                <c:pt idx="132">
                  <c:v>GRAND SERVICE</c:v>
                </c:pt>
                <c:pt idx="133">
                  <c:v>GRAND SERVICE</c:v>
                </c:pt>
                <c:pt idx="134">
                  <c:v>ASPEC</c:v>
                </c:pt>
                <c:pt idx="135">
                  <c:v>ASPEC</c:v>
                </c:pt>
                <c:pt idx="136">
                  <c:v>ASPEC</c:v>
                </c:pt>
                <c:pt idx="137">
                  <c:v>AC</c:v>
                </c:pt>
                <c:pt idx="138">
                  <c:v>AC</c:v>
                </c:pt>
                <c:pt idx="139">
                  <c:v>AC</c:v>
                </c:pt>
                <c:pt idx="140">
                  <c:v>AARDAPPELBEDRIJF DECLERCQ LUC</c:v>
                </c:pt>
                <c:pt idx="141">
                  <c:v>AARDAPPELBEDRIJF DECLERCQ LUC</c:v>
                </c:pt>
                <c:pt idx="142">
                  <c:v>AARDAPPELBEDRIJF DECLERCQ LUC</c:v>
                </c:pt>
              </c:strCache>
            </c:strRef>
          </c:cat>
          <c:val>
            <c:numRef>
              <c:f>'[aardappel - niet diepvries - niet conserven_25mgBZ60mgZS.xls]OPPWater-aard'!$O$17:$O$159</c:f>
              <c:numCache>
                <c:formatCode>#,##0.########</c:formatCode>
                <c:ptCount val="143"/>
                <c:pt idx="0" formatCode="#,##0">
                  <c:v>20</c:v>
                </c:pt>
                <c:pt idx="1">
                  <c:v>9.5</c:v>
                </c:pt>
                <c:pt idx="2" formatCode="#,##0">
                  <c:v>15</c:v>
                </c:pt>
                <c:pt idx="3" formatCode="#,##0">
                  <c:v>18</c:v>
                </c:pt>
                <c:pt idx="9" formatCode="#,##0">
                  <c:v>40</c:v>
                </c:pt>
                <c:pt idx="10" formatCode="#,##0">
                  <c:v>17</c:v>
                </c:pt>
                <c:pt idx="11" formatCode="#,##0">
                  <c:v>16</c:v>
                </c:pt>
                <c:pt idx="12" formatCode="#,##0">
                  <c:v>16</c:v>
                </c:pt>
                <c:pt idx="13" formatCode="#,##0">
                  <c:v>15</c:v>
                </c:pt>
                <c:pt idx="14" formatCode="#,##0">
                  <c:v>11</c:v>
                </c:pt>
                <c:pt idx="15">
                  <c:v>6.5</c:v>
                </c:pt>
                <c:pt idx="16">
                  <c:v>7.6</c:v>
                </c:pt>
                <c:pt idx="17" formatCode="#,##0">
                  <c:v>12</c:v>
                </c:pt>
                <c:pt idx="23" formatCode="#,##0">
                  <c:v>36</c:v>
                </c:pt>
                <c:pt idx="24" formatCode="#,##0">
                  <c:v>16</c:v>
                </c:pt>
                <c:pt idx="25" formatCode="#,##0">
                  <c:v>31</c:v>
                </c:pt>
                <c:pt idx="26" formatCode="#,##0">
                  <c:v>26</c:v>
                </c:pt>
                <c:pt idx="27">
                  <c:v>7.5</c:v>
                </c:pt>
                <c:pt idx="28" formatCode="#,##0">
                  <c:v>37</c:v>
                </c:pt>
                <c:pt idx="29" formatCode="#,##0">
                  <c:v>55</c:v>
                </c:pt>
                <c:pt idx="30" formatCode="#,##0">
                  <c:v>52</c:v>
                </c:pt>
                <c:pt idx="31" formatCode="#,##0">
                  <c:v>27</c:v>
                </c:pt>
                <c:pt idx="32" formatCode="#,##0">
                  <c:v>14</c:v>
                </c:pt>
                <c:pt idx="33" formatCode="#,##0">
                  <c:v>11</c:v>
                </c:pt>
                <c:pt idx="34" formatCode="#,##0">
                  <c:v>48</c:v>
                </c:pt>
                <c:pt idx="35" formatCode="#,##0">
                  <c:v>51</c:v>
                </c:pt>
                <c:pt idx="36" formatCode="#,##0">
                  <c:v>51</c:v>
                </c:pt>
                <c:pt idx="37" formatCode="#,##0">
                  <c:v>24</c:v>
                </c:pt>
                <c:pt idx="38">
                  <c:v>2.7</c:v>
                </c:pt>
                <c:pt idx="39">
                  <c:v>3.3</c:v>
                </c:pt>
                <c:pt idx="40">
                  <c:v>3.8</c:v>
                </c:pt>
                <c:pt idx="41">
                  <c:v>3.8</c:v>
                </c:pt>
                <c:pt idx="42">
                  <c:v>3.3</c:v>
                </c:pt>
                <c:pt idx="43">
                  <c:v>3.3</c:v>
                </c:pt>
                <c:pt idx="44" formatCode="#,##0">
                  <c:v>14</c:v>
                </c:pt>
                <c:pt idx="45" formatCode="#,##0">
                  <c:v>15</c:v>
                </c:pt>
                <c:pt idx="46" formatCode="#,##0">
                  <c:v>14</c:v>
                </c:pt>
                <c:pt idx="47" formatCode="#,##0">
                  <c:v>18</c:v>
                </c:pt>
                <c:pt idx="48" formatCode="#,##0">
                  <c:v>15</c:v>
                </c:pt>
                <c:pt idx="55" formatCode="#,##0">
                  <c:v>24</c:v>
                </c:pt>
                <c:pt idx="56" formatCode="#,##0">
                  <c:v>14</c:v>
                </c:pt>
                <c:pt idx="57" formatCode="#,##0">
                  <c:v>16</c:v>
                </c:pt>
                <c:pt idx="59" formatCode="#,##0">
                  <c:v>16</c:v>
                </c:pt>
                <c:pt idx="60" formatCode="#,##0">
                  <c:v>47</c:v>
                </c:pt>
                <c:pt idx="61">
                  <c:v>9.5</c:v>
                </c:pt>
                <c:pt idx="62" formatCode="#,##0">
                  <c:v>2</c:v>
                </c:pt>
                <c:pt idx="63" formatCode="#,##0">
                  <c:v>2</c:v>
                </c:pt>
                <c:pt idx="64" formatCode="#,##0">
                  <c:v>6</c:v>
                </c:pt>
                <c:pt idx="65" formatCode="#,##0">
                  <c:v>7</c:v>
                </c:pt>
                <c:pt idx="66" formatCode="#,##0">
                  <c:v>8</c:v>
                </c:pt>
                <c:pt idx="73" formatCode="#,##0">
                  <c:v>2</c:v>
                </c:pt>
                <c:pt idx="74" formatCode="#,##0">
                  <c:v>2</c:v>
                </c:pt>
                <c:pt idx="75" formatCode="#,##0">
                  <c:v>2</c:v>
                </c:pt>
                <c:pt idx="76" formatCode="#,##0">
                  <c:v>2</c:v>
                </c:pt>
                <c:pt idx="77" formatCode="#,##0">
                  <c:v>2</c:v>
                </c:pt>
                <c:pt idx="78" formatCode="#,##0">
                  <c:v>2</c:v>
                </c:pt>
                <c:pt idx="79">
                  <c:v>3.3</c:v>
                </c:pt>
                <c:pt idx="80" formatCode="#,##0">
                  <c:v>2</c:v>
                </c:pt>
                <c:pt idx="81">
                  <c:v>2.4</c:v>
                </c:pt>
                <c:pt idx="82" formatCode="#,##0">
                  <c:v>2</c:v>
                </c:pt>
                <c:pt idx="83" formatCode="#,##0">
                  <c:v>2</c:v>
                </c:pt>
                <c:pt idx="84" formatCode="#,##0">
                  <c:v>5</c:v>
                </c:pt>
                <c:pt idx="85">
                  <c:v>2.2000000000000002</c:v>
                </c:pt>
                <c:pt idx="86" formatCode="#,##0">
                  <c:v>2</c:v>
                </c:pt>
                <c:pt idx="87" formatCode="#,##0">
                  <c:v>10</c:v>
                </c:pt>
                <c:pt idx="88" formatCode="#,##0">
                  <c:v>9</c:v>
                </c:pt>
                <c:pt idx="89" formatCode="#,##0">
                  <c:v>6</c:v>
                </c:pt>
                <c:pt idx="90" formatCode="#,##0">
                  <c:v>52</c:v>
                </c:pt>
                <c:pt idx="91" formatCode="#,##0">
                  <c:v>31</c:v>
                </c:pt>
                <c:pt idx="92">
                  <c:v>3.5</c:v>
                </c:pt>
                <c:pt idx="93">
                  <c:v>3.5</c:v>
                </c:pt>
                <c:pt idx="94" formatCode="#,##0">
                  <c:v>19</c:v>
                </c:pt>
                <c:pt idx="95" formatCode="#,##0">
                  <c:v>8</c:v>
                </c:pt>
                <c:pt idx="96" formatCode="#,##0">
                  <c:v>6</c:v>
                </c:pt>
                <c:pt idx="100" formatCode="#,##0">
                  <c:v>45</c:v>
                </c:pt>
                <c:pt idx="101" formatCode="#,##0">
                  <c:v>16</c:v>
                </c:pt>
                <c:pt idx="102" formatCode="#,##0">
                  <c:v>38</c:v>
                </c:pt>
                <c:pt idx="103" formatCode="#,##0">
                  <c:v>45</c:v>
                </c:pt>
                <c:pt idx="104" formatCode="#,##0">
                  <c:v>16</c:v>
                </c:pt>
                <c:pt idx="105" formatCode="#,##0">
                  <c:v>38</c:v>
                </c:pt>
                <c:pt idx="106" formatCode="#,##0">
                  <c:v>26</c:v>
                </c:pt>
                <c:pt idx="107">
                  <c:v>7.5</c:v>
                </c:pt>
                <c:pt idx="108" formatCode="#,##0">
                  <c:v>37</c:v>
                </c:pt>
                <c:pt idx="109" formatCode="#,##0">
                  <c:v>27</c:v>
                </c:pt>
                <c:pt idx="110" formatCode="#,##0">
                  <c:v>14</c:v>
                </c:pt>
                <c:pt idx="111" formatCode="#,##0">
                  <c:v>11</c:v>
                </c:pt>
                <c:pt idx="112" formatCode="#,##0">
                  <c:v>16</c:v>
                </c:pt>
                <c:pt idx="113" formatCode="#,##0">
                  <c:v>14</c:v>
                </c:pt>
                <c:pt idx="114" formatCode="#,##0">
                  <c:v>2</c:v>
                </c:pt>
                <c:pt idx="115" formatCode="#,##0">
                  <c:v>15</c:v>
                </c:pt>
                <c:pt idx="116" formatCode="#,##0">
                  <c:v>12</c:v>
                </c:pt>
                <c:pt idx="117" formatCode="#,##0">
                  <c:v>12</c:v>
                </c:pt>
                <c:pt idx="118">
                  <c:v>8.5</c:v>
                </c:pt>
                <c:pt idx="119">
                  <c:v>3.5</c:v>
                </c:pt>
                <c:pt idx="120" formatCode="#,##0">
                  <c:v>5</c:v>
                </c:pt>
                <c:pt idx="121" formatCode="#,##0">
                  <c:v>5</c:v>
                </c:pt>
                <c:pt idx="122">
                  <c:v>3.5</c:v>
                </c:pt>
                <c:pt idx="123">
                  <c:v>9.1999999999999993</c:v>
                </c:pt>
                <c:pt idx="124" formatCode="#,##0">
                  <c:v>5</c:v>
                </c:pt>
                <c:pt idx="125">
                  <c:v>3.5</c:v>
                </c:pt>
                <c:pt idx="126" formatCode="#,##0">
                  <c:v>5</c:v>
                </c:pt>
                <c:pt idx="127">
                  <c:v>3.5</c:v>
                </c:pt>
                <c:pt idx="128" formatCode="#,##0">
                  <c:v>7</c:v>
                </c:pt>
                <c:pt idx="129">
                  <c:v>7.4</c:v>
                </c:pt>
                <c:pt idx="130" formatCode="#,##0">
                  <c:v>7</c:v>
                </c:pt>
                <c:pt idx="131">
                  <c:v>3.5</c:v>
                </c:pt>
                <c:pt idx="132">
                  <c:v>3.5</c:v>
                </c:pt>
                <c:pt idx="133">
                  <c:v>3.5</c:v>
                </c:pt>
                <c:pt idx="134" formatCode="#,##0">
                  <c:v>13</c:v>
                </c:pt>
                <c:pt idx="135" formatCode="#,##0">
                  <c:v>14</c:v>
                </c:pt>
                <c:pt idx="136" formatCode="#,##0">
                  <c:v>11</c:v>
                </c:pt>
                <c:pt idx="137" formatCode="#,##0">
                  <c:v>43</c:v>
                </c:pt>
                <c:pt idx="138" formatCode="#,##0">
                  <c:v>36</c:v>
                </c:pt>
                <c:pt idx="139" formatCode="#,##0">
                  <c:v>36</c:v>
                </c:pt>
                <c:pt idx="140" formatCode="#,##0">
                  <c:v>40</c:v>
                </c:pt>
                <c:pt idx="141" formatCode="#,##0">
                  <c:v>32</c:v>
                </c:pt>
                <c:pt idx="142" formatCode="#,##0">
                  <c:v>26</c:v>
                </c:pt>
              </c:numCache>
            </c:numRef>
          </c:val>
          <c:smooth val="0"/>
        </c:ser>
        <c:ser>
          <c:idx val="1"/>
          <c:order val="1"/>
          <c:tx>
            <c:v>BZV</c:v>
          </c:tx>
          <c:spPr>
            <a:ln>
              <a:noFill/>
            </a:ln>
          </c:spPr>
          <c:cat>
            <c:strRef>
              <c:f>'[aardappel - niet diepvries - niet conserven_25mgBZ60mgZS.xls]OPPWater-aard'!$B$17:$B$159</c:f>
              <c:strCache>
                <c:ptCount val="143"/>
                <c:pt idx="0">
                  <c:v>AARDAPPELBEDRIJF DECLERCQ LUC</c:v>
                </c:pt>
                <c:pt idx="1">
                  <c:v>AARDAPPELBEDRIJF DECLERCQ LUC</c:v>
                </c:pt>
                <c:pt idx="2">
                  <c:v>AARDAPPELBEDRIJF DECLERCQ LUC</c:v>
                </c:pt>
                <c:pt idx="3">
                  <c:v>AARDAPPELCENTRALE</c:v>
                </c:pt>
                <c:pt idx="4">
                  <c:v>AARDAPPELCENTRALE</c:v>
                </c:pt>
                <c:pt idx="5">
                  <c:v>AARDAPPELCENTRALE</c:v>
                </c:pt>
                <c:pt idx="6">
                  <c:v>AARDAPPELCENTRALE</c:v>
                </c:pt>
                <c:pt idx="7">
                  <c:v>AARDAPPELCENTRALE</c:v>
                </c:pt>
                <c:pt idx="8">
                  <c:v>AARDAPPELCENTRALE</c:v>
                </c:pt>
                <c:pt idx="9">
                  <c:v>AARDAPPELSCHILBEDRIJF GHEYSENS YVES</c:v>
                </c:pt>
                <c:pt idx="10">
                  <c:v>ASPEC</c:v>
                </c:pt>
                <c:pt idx="11">
                  <c:v>ASPEC</c:v>
                </c:pt>
                <c:pt idx="12">
                  <c:v>ASPEC</c:v>
                </c:pt>
                <c:pt idx="13">
                  <c:v>ASPEC</c:v>
                </c:pt>
                <c:pt idx="14">
                  <c:v>ASPEC</c:v>
                </c:pt>
                <c:pt idx="15">
                  <c:v>ASPEC</c:v>
                </c:pt>
                <c:pt idx="16">
                  <c:v>ASPEC</c:v>
                </c:pt>
                <c:pt idx="17">
                  <c:v>ASPEC</c:v>
                </c:pt>
                <c:pt idx="18">
                  <c:v>ASPEC</c:v>
                </c:pt>
                <c:pt idx="19">
                  <c:v>ASPEC</c:v>
                </c:pt>
                <c:pt idx="20">
                  <c:v>ASPEC</c:v>
                </c:pt>
                <c:pt idx="21">
                  <c:v>ASPEC</c:v>
                </c:pt>
                <c:pt idx="22">
                  <c:v>ASPEC</c:v>
                </c:pt>
                <c:pt idx="23">
                  <c:v>DELMOTTE DIRK</c:v>
                </c:pt>
                <c:pt idx="24">
                  <c:v>DELMOTTE DIRK</c:v>
                </c:pt>
                <c:pt idx="25">
                  <c:v>DELMOTTE DIRK</c:v>
                </c:pt>
                <c:pt idx="26">
                  <c:v>DEVOGHEL JOSEPH</c:v>
                </c:pt>
                <c:pt idx="27">
                  <c:v>DEVOGHEL JOSEPH</c:v>
                </c:pt>
                <c:pt idx="28">
                  <c:v>DEVOGHEL JOSEPH</c:v>
                </c:pt>
                <c:pt idx="29">
                  <c:v>DUMORTIER D &amp; ZONEN</c:v>
                </c:pt>
                <c:pt idx="30">
                  <c:v>DUMORTIER D &amp; ZONEN</c:v>
                </c:pt>
                <c:pt idx="31">
                  <c:v>FIRMA LUYPAERT</c:v>
                </c:pt>
                <c:pt idx="32">
                  <c:v>FIRMA LUYPAERT</c:v>
                </c:pt>
                <c:pt idx="33">
                  <c:v>FIRMA LUYPAERT</c:v>
                </c:pt>
                <c:pt idx="34">
                  <c:v>GERONA</c:v>
                </c:pt>
                <c:pt idx="35">
                  <c:v>GERONA</c:v>
                </c:pt>
                <c:pt idx="36">
                  <c:v>GERONA</c:v>
                </c:pt>
                <c:pt idx="37">
                  <c:v>MARGO GEERT</c:v>
                </c:pt>
                <c:pt idx="38">
                  <c:v>PRIMEUR</c:v>
                </c:pt>
                <c:pt idx="39">
                  <c:v>PRIMEUR</c:v>
                </c:pt>
                <c:pt idx="40">
                  <c:v>PRIMEUR</c:v>
                </c:pt>
                <c:pt idx="41">
                  <c:v>PRIMEUR</c:v>
                </c:pt>
                <c:pt idx="42">
                  <c:v>PRIMEUR</c:v>
                </c:pt>
                <c:pt idx="43">
                  <c:v>PRIMEUR</c:v>
                </c:pt>
                <c:pt idx="44">
                  <c:v>VAN REMOORTEL AARDAPPELVERWERKING</c:v>
                </c:pt>
                <c:pt idx="45">
                  <c:v>VAN REMOORTEL AARDAPPELVERWERKING</c:v>
                </c:pt>
                <c:pt idx="46">
                  <c:v>VAN REMOORTEL AARDAPPELVERWERKING</c:v>
                </c:pt>
                <c:pt idx="47">
                  <c:v>VAN REMOORTEL AARDAPPELVERWERKING</c:v>
                </c:pt>
                <c:pt idx="48">
                  <c:v>VAN REMOORTEL AARDAPPELVERWERKING</c:v>
                </c:pt>
                <c:pt idx="49">
                  <c:v>VANDERHAEGEN-EECKHOUT</c:v>
                </c:pt>
                <c:pt idx="50">
                  <c:v>VANDERHAEGEN-EECKHOUT</c:v>
                </c:pt>
                <c:pt idx="51">
                  <c:v>VANDERHAEGEN-EECKHOUT</c:v>
                </c:pt>
                <c:pt idx="52">
                  <c:v>VANDERHAEGEN-EECKHOUT</c:v>
                </c:pt>
                <c:pt idx="53">
                  <c:v>VANDERHAEGEN-EECKHOUT</c:v>
                </c:pt>
                <c:pt idx="54">
                  <c:v>VANDERHAEGEN-EECKHOUT</c:v>
                </c:pt>
                <c:pt idx="55">
                  <c:v>VANDERHAEGEN-EECKHOUT</c:v>
                </c:pt>
                <c:pt idx="56">
                  <c:v>VANDERHAEGEN-EECKHOUT</c:v>
                </c:pt>
                <c:pt idx="57">
                  <c:v>VANDERHAEGEN-EECKHOUT</c:v>
                </c:pt>
                <c:pt idx="58">
                  <c:v>VANDERHAEGEN-EECKHOUT</c:v>
                </c:pt>
                <c:pt idx="59">
                  <c:v>WILLA</c:v>
                </c:pt>
                <c:pt idx="60">
                  <c:v>WILLA</c:v>
                </c:pt>
                <c:pt idx="61">
                  <c:v>WILLA</c:v>
                </c:pt>
                <c:pt idx="62">
                  <c:v>WILLA</c:v>
                </c:pt>
                <c:pt idx="63">
                  <c:v>WILLA</c:v>
                </c:pt>
                <c:pt idx="64">
                  <c:v>WILLA</c:v>
                </c:pt>
                <c:pt idx="65">
                  <c:v>WILLA</c:v>
                </c:pt>
                <c:pt idx="66">
                  <c:v>WILLA</c:v>
                </c:pt>
                <c:pt idx="67">
                  <c:v>WILLA</c:v>
                </c:pt>
                <c:pt idx="68">
                  <c:v>WILLA</c:v>
                </c:pt>
                <c:pt idx="69">
                  <c:v>WILLA</c:v>
                </c:pt>
                <c:pt idx="70">
                  <c:v>WILLA</c:v>
                </c:pt>
                <c:pt idx="71">
                  <c:v>WILLA</c:v>
                </c:pt>
                <c:pt idx="72">
                  <c:v>DEVOGHEL JOSEPH</c:v>
                </c:pt>
                <c:pt idx="73">
                  <c:v>DEVOGHEL JOSEPH</c:v>
                </c:pt>
                <c:pt idx="74">
                  <c:v>DEVOGHEL JOSEPH</c:v>
                </c:pt>
                <c:pt idx="75">
                  <c:v>DEVOGHEL JOSEPH</c:v>
                </c:pt>
                <c:pt idx="76">
                  <c:v>DEVOGHEL JOSEPH</c:v>
                </c:pt>
                <c:pt idx="77">
                  <c:v>DEVOGHEL JOSEPH</c:v>
                </c:pt>
                <c:pt idx="78">
                  <c:v>DEVOGHEL JOSEPH</c:v>
                </c:pt>
                <c:pt idx="79">
                  <c:v>DEVOGHEL JOSEPH</c:v>
                </c:pt>
                <c:pt idx="80">
                  <c:v>DEVOGHEL JOSEPH</c:v>
                </c:pt>
                <c:pt idx="81">
                  <c:v>DEVOGHEL JOSEPH</c:v>
                </c:pt>
                <c:pt idx="82">
                  <c:v>DEVOGHEL JOSEPH</c:v>
                </c:pt>
                <c:pt idx="83">
                  <c:v>DEVOGHEL JOSEPH</c:v>
                </c:pt>
                <c:pt idx="84">
                  <c:v>DEVOGHEL JOSEPH</c:v>
                </c:pt>
                <c:pt idx="85">
                  <c:v>DEVOGHEL JOSEPH</c:v>
                </c:pt>
                <c:pt idx="86">
                  <c:v>DEVOGHEL JOSEPH</c:v>
                </c:pt>
                <c:pt idx="87">
                  <c:v>FIRMA LUYPAERT</c:v>
                </c:pt>
                <c:pt idx="88">
                  <c:v>FIRMA LUYPAERT</c:v>
                </c:pt>
                <c:pt idx="89">
                  <c:v>FIRMA LUYPAERT</c:v>
                </c:pt>
                <c:pt idx="90">
                  <c:v>GRAND SERVICE</c:v>
                </c:pt>
                <c:pt idx="91">
                  <c:v>GRAND SERVICE</c:v>
                </c:pt>
                <c:pt idx="92">
                  <c:v>GRAND SERVICE</c:v>
                </c:pt>
                <c:pt idx="93">
                  <c:v>GRAND SERVICE</c:v>
                </c:pt>
                <c:pt idx="94">
                  <c:v>GRAND SERVICE</c:v>
                </c:pt>
                <c:pt idx="95">
                  <c:v>GRAND SERVICE</c:v>
                </c:pt>
                <c:pt idx="96">
                  <c:v>GRAND SERVICE</c:v>
                </c:pt>
                <c:pt idx="97">
                  <c:v>MICHIELS JOHAN</c:v>
                </c:pt>
                <c:pt idx="98">
                  <c:v>MICHIELS JOHAN</c:v>
                </c:pt>
                <c:pt idx="99">
                  <c:v>MICHIELS JOHAN</c:v>
                </c:pt>
                <c:pt idx="100">
                  <c:v>BUGGENHOUT JOSEPH EN DANY - FAMILY FRITES</c:v>
                </c:pt>
                <c:pt idx="101">
                  <c:v>BUGGENHOUT JOSEPH EN DANY - FAMILY FRITES</c:v>
                </c:pt>
                <c:pt idx="102">
                  <c:v>BUGGENHOUT JOSEPH EN DANY - FAMILY FRITES</c:v>
                </c:pt>
                <c:pt idx="103">
                  <c:v>BUGGENHOUT JOSEPH EN DANY - FAMILY FRITES</c:v>
                </c:pt>
                <c:pt idx="104">
                  <c:v>BUGGENHOUT JOSEPH EN DANY - FAMILY FRITES</c:v>
                </c:pt>
                <c:pt idx="105">
                  <c:v>BUGGENHOUT JOSEPH EN DANY - FAMILY FRITES</c:v>
                </c:pt>
                <c:pt idx="106">
                  <c:v>DEVOGHEL JOSEPH</c:v>
                </c:pt>
                <c:pt idx="107">
                  <c:v>DEVOGHEL JOSEPH</c:v>
                </c:pt>
                <c:pt idx="108">
                  <c:v>DEVOGHEL JOSEPH</c:v>
                </c:pt>
                <c:pt idx="109">
                  <c:v>FIRMA LUYPAERT</c:v>
                </c:pt>
                <c:pt idx="110">
                  <c:v>FIRMA LUYPAERT</c:v>
                </c:pt>
                <c:pt idx="111">
                  <c:v>FIRMA LUYPAERT</c:v>
                </c:pt>
                <c:pt idx="112">
                  <c:v>DEVOGHEL JOSEPH</c:v>
                </c:pt>
                <c:pt idx="113">
                  <c:v>DEVOGHEL JOSEPH</c:v>
                </c:pt>
                <c:pt idx="114">
                  <c:v>DEVOGHEL JOSEPH</c:v>
                </c:pt>
                <c:pt idx="115">
                  <c:v>FIRMA LUYPAERT</c:v>
                </c:pt>
                <c:pt idx="116">
                  <c:v>FIRMA LUYPAERT</c:v>
                </c:pt>
                <c:pt idx="117">
                  <c:v>FIRMA LUYPAERT</c:v>
                </c:pt>
                <c:pt idx="118">
                  <c:v>GRAND SERVICE</c:v>
                </c:pt>
                <c:pt idx="119">
                  <c:v>GRAND SERVICE</c:v>
                </c:pt>
                <c:pt idx="120">
                  <c:v>GRAND SERVICE</c:v>
                </c:pt>
                <c:pt idx="121">
                  <c:v>GRAND SERVICE</c:v>
                </c:pt>
                <c:pt idx="122">
                  <c:v>GRAND SERVICE</c:v>
                </c:pt>
                <c:pt idx="123">
                  <c:v>GRAND SERVICE</c:v>
                </c:pt>
                <c:pt idx="124">
                  <c:v>GRAND SERVICE</c:v>
                </c:pt>
                <c:pt idx="125">
                  <c:v>GRAND SERVICE</c:v>
                </c:pt>
                <c:pt idx="126">
                  <c:v>GRAND SERVICE</c:v>
                </c:pt>
                <c:pt idx="127">
                  <c:v>GRAND SERVICE</c:v>
                </c:pt>
                <c:pt idx="128">
                  <c:v>GRAND SERVICE</c:v>
                </c:pt>
                <c:pt idx="129">
                  <c:v>GRAND SERVICE</c:v>
                </c:pt>
                <c:pt idx="130">
                  <c:v>GRAND SERVICE</c:v>
                </c:pt>
                <c:pt idx="131">
                  <c:v>GRAND SERVICE</c:v>
                </c:pt>
                <c:pt idx="132">
                  <c:v>GRAND SERVICE</c:v>
                </c:pt>
                <c:pt idx="133">
                  <c:v>GRAND SERVICE</c:v>
                </c:pt>
                <c:pt idx="134">
                  <c:v>ASPEC</c:v>
                </c:pt>
                <c:pt idx="135">
                  <c:v>ASPEC</c:v>
                </c:pt>
                <c:pt idx="136">
                  <c:v>ASPEC</c:v>
                </c:pt>
                <c:pt idx="137">
                  <c:v>AC</c:v>
                </c:pt>
                <c:pt idx="138">
                  <c:v>AC</c:v>
                </c:pt>
                <c:pt idx="139">
                  <c:v>AC</c:v>
                </c:pt>
                <c:pt idx="140">
                  <c:v>AARDAPPELBEDRIJF DECLERCQ LUC</c:v>
                </c:pt>
                <c:pt idx="141">
                  <c:v>AARDAPPELBEDRIJF DECLERCQ LUC</c:v>
                </c:pt>
                <c:pt idx="142">
                  <c:v>AARDAPPELBEDRIJF DECLERCQ LUC</c:v>
                </c:pt>
              </c:strCache>
            </c:strRef>
          </c:cat>
          <c:val>
            <c:numRef>
              <c:f>'[aardappel - niet diepvries - niet conserven_25mgBZ60mgZS.xls]OPPWater-aard'!$Q$17:$Q$159</c:f>
              <c:numCache>
                <c:formatCode>#,##0</c:formatCode>
                <c:ptCount val="143"/>
                <c:pt idx="0">
                  <c:v>13</c:v>
                </c:pt>
                <c:pt idx="1">
                  <c:v>10</c:v>
                </c:pt>
                <c:pt idx="2">
                  <c:v>11</c:v>
                </c:pt>
                <c:pt idx="3">
                  <c:v>5</c:v>
                </c:pt>
                <c:pt idx="9" formatCode="#,##0.########">
                  <c:v>7.2</c:v>
                </c:pt>
                <c:pt idx="10" formatCode="#,##0.########">
                  <c:v>6.4</c:v>
                </c:pt>
                <c:pt idx="11" formatCode="#,##0.########">
                  <c:v>5.9</c:v>
                </c:pt>
                <c:pt idx="12" formatCode="#,##0.########">
                  <c:v>6.1</c:v>
                </c:pt>
                <c:pt idx="13">
                  <c:v>3</c:v>
                </c:pt>
                <c:pt idx="14">
                  <c:v>2</c:v>
                </c:pt>
                <c:pt idx="15">
                  <c:v>2</c:v>
                </c:pt>
                <c:pt idx="16">
                  <c:v>7</c:v>
                </c:pt>
                <c:pt idx="17">
                  <c:v>3</c:v>
                </c:pt>
                <c:pt idx="23">
                  <c:v>10</c:v>
                </c:pt>
                <c:pt idx="24">
                  <c:v>9</c:v>
                </c:pt>
                <c:pt idx="25">
                  <c:v>9</c:v>
                </c:pt>
                <c:pt idx="26">
                  <c:v>10</c:v>
                </c:pt>
                <c:pt idx="27">
                  <c:v>8</c:v>
                </c:pt>
                <c:pt idx="28">
                  <c:v>14</c:v>
                </c:pt>
                <c:pt idx="29">
                  <c:v>14</c:v>
                </c:pt>
                <c:pt idx="30" formatCode="#,##0.########">
                  <c:v>8.1999999999999993</c:v>
                </c:pt>
                <c:pt idx="31" formatCode="#,##0.########">
                  <c:v>7.9</c:v>
                </c:pt>
                <c:pt idx="32" formatCode="#,##0.########">
                  <c:v>3.7</c:v>
                </c:pt>
                <c:pt idx="33" formatCode="#,##0.########">
                  <c:v>2.62</c:v>
                </c:pt>
                <c:pt idx="34" formatCode="#,##0.########">
                  <c:v>8.8000000000000007</c:v>
                </c:pt>
                <c:pt idx="35" formatCode="#,##0.########">
                  <c:v>7.7</c:v>
                </c:pt>
                <c:pt idx="36" formatCode="#,##0.########">
                  <c:v>8.6</c:v>
                </c:pt>
                <c:pt idx="37" formatCode="#,##0.########">
                  <c:v>5.0999999999999996</c:v>
                </c:pt>
                <c:pt idx="38">
                  <c:v>3</c:v>
                </c:pt>
                <c:pt idx="39">
                  <c:v>3</c:v>
                </c:pt>
                <c:pt idx="40">
                  <c:v>3</c:v>
                </c:pt>
                <c:pt idx="41">
                  <c:v>3</c:v>
                </c:pt>
                <c:pt idx="42">
                  <c:v>3</c:v>
                </c:pt>
                <c:pt idx="43">
                  <c:v>3</c:v>
                </c:pt>
                <c:pt idx="44">
                  <c:v>5</c:v>
                </c:pt>
                <c:pt idx="45">
                  <c:v>4</c:v>
                </c:pt>
                <c:pt idx="46">
                  <c:v>5</c:v>
                </c:pt>
                <c:pt idx="47">
                  <c:v>5</c:v>
                </c:pt>
                <c:pt idx="48">
                  <c:v>3</c:v>
                </c:pt>
                <c:pt idx="55">
                  <c:v>9</c:v>
                </c:pt>
                <c:pt idx="56">
                  <c:v>7</c:v>
                </c:pt>
                <c:pt idx="57">
                  <c:v>6</c:v>
                </c:pt>
                <c:pt idx="59">
                  <c:v>5</c:v>
                </c:pt>
                <c:pt idx="60">
                  <c:v>19</c:v>
                </c:pt>
                <c:pt idx="61">
                  <c:v>5</c:v>
                </c:pt>
                <c:pt idx="62">
                  <c:v>3</c:v>
                </c:pt>
                <c:pt idx="63">
                  <c:v>3</c:v>
                </c:pt>
                <c:pt idx="64">
                  <c:v>3</c:v>
                </c:pt>
                <c:pt idx="65">
                  <c:v>3</c:v>
                </c:pt>
                <c:pt idx="66">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5</c:v>
                </c:pt>
                <c:pt idx="88" formatCode="#,##0.########">
                  <c:v>4.4000000000000004</c:v>
                </c:pt>
                <c:pt idx="89" formatCode="#,##0.########">
                  <c:v>2.62</c:v>
                </c:pt>
                <c:pt idx="90">
                  <c:v>14</c:v>
                </c:pt>
                <c:pt idx="91">
                  <c:v>16</c:v>
                </c:pt>
                <c:pt idx="93" formatCode="#,##0.########">
                  <c:v>1.4</c:v>
                </c:pt>
                <c:pt idx="94">
                  <c:v>6</c:v>
                </c:pt>
                <c:pt idx="95">
                  <c:v>6</c:v>
                </c:pt>
                <c:pt idx="96">
                  <c:v>6</c:v>
                </c:pt>
                <c:pt idx="100">
                  <c:v>15</c:v>
                </c:pt>
                <c:pt idx="101">
                  <c:v>13</c:v>
                </c:pt>
                <c:pt idx="102" formatCode="#,##0.########">
                  <c:v>9.1999999999999993</c:v>
                </c:pt>
                <c:pt idx="103">
                  <c:v>15</c:v>
                </c:pt>
                <c:pt idx="104">
                  <c:v>13</c:v>
                </c:pt>
                <c:pt idx="105" formatCode="#,##0.########">
                  <c:v>9.1999999999999993</c:v>
                </c:pt>
                <c:pt idx="106">
                  <c:v>10</c:v>
                </c:pt>
                <c:pt idx="107">
                  <c:v>8</c:v>
                </c:pt>
                <c:pt idx="108">
                  <c:v>14</c:v>
                </c:pt>
                <c:pt idx="109" formatCode="#,##0.########">
                  <c:v>7.9</c:v>
                </c:pt>
                <c:pt idx="110" formatCode="#,##0.########">
                  <c:v>3.7</c:v>
                </c:pt>
                <c:pt idx="111" formatCode="#,##0.########">
                  <c:v>2.62</c:v>
                </c:pt>
                <c:pt idx="112">
                  <c:v>3</c:v>
                </c:pt>
                <c:pt idx="113">
                  <c:v>15</c:v>
                </c:pt>
                <c:pt idx="114">
                  <c:v>4</c:v>
                </c:pt>
                <c:pt idx="115" formatCode="#,##0.########">
                  <c:v>10.9</c:v>
                </c:pt>
                <c:pt idx="116" formatCode="#,##0.########">
                  <c:v>7.6</c:v>
                </c:pt>
                <c:pt idx="117" formatCode="#,##0.########">
                  <c:v>7.6</c:v>
                </c:pt>
                <c:pt idx="118">
                  <c:v>6</c:v>
                </c:pt>
                <c:pt idx="119">
                  <c:v>11</c:v>
                </c:pt>
                <c:pt idx="120">
                  <c:v>2</c:v>
                </c:pt>
                <c:pt idx="121">
                  <c:v>6</c:v>
                </c:pt>
                <c:pt idx="122" formatCode="#,##0.########">
                  <c:v>1.2</c:v>
                </c:pt>
                <c:pt idx="123" formatCode="#,##0.########">
                  <c:v>2.4</c:v>
                </c:pt>
                <c:pt idx="124">
                  <c:v>6</c:v>
                </c:pt>
                <c:pt idx="125" formatCode="#,##0.########">
                  <c:v>2.2000000000000002</c:v>
                </c:pt>
                <c:pt idx="126">
                  <c:v>6</c:v>
                </c:pt>
                <c:pt idx="127" formatCode="#,##0.########">
                  <c:v>2.2000000000000002</c:v>
                </c:pt>
                <c:pt idx="128" formatCode="#,##0.########">
                  <c:v>1.6</c:v>
                </c:pt>
                <c:pt idx="129" formatCode="#,##0.########">
                  <c:v>3.1</c:v>
                </c:pt>
                <c:pt idx="130" formatCode="#,##0.########">
                  <c:v>1.6</c:v>
                </c:pt>
                <c:pt idx="131" formatCode="#,##0.########">
                  <c:v>3.2</c:v>
                </c:pt>
                <c:pt idx="132" formatCode="#,##0.########">
                  <c:v>11.3</c:v>
                </c:pt>
                <c:pt idx="133" formatCode="#,##0.########">
                  <c:v>4.5</c:v>
                </c:pt>
                <c:pt idx="134" formatCode="#,##0.########">
                  <c:v>7.5</c:v>
                </c:pt>
                <c:pt idx="135" formatCode="#,##0.########">
                  <c:v>10.199999999999999</c:v>
                </c:pt>
                <c:pt idx="136" formatCode="#,##0.########">
                  <c:v>9.3000000000000007</c:v>
                </c:pt>
                <c:pt idx="137" formatCode="#,##0.########">
                  <c:v>13.4</c:v>
                </c:pt>
                <c:pt idx="138" formatCode="#,##0.########">
                  <c:v>10.6</c:v>
                </c:pt>
                <c:pt idx="139">
                  <c:v>11</c:v>
                </c:pt>
                <c:pt idx="140">
                  <c:v>3</c:v>
                </c:pt>
                <c:pt idx="141">
                  <c:v>5</c:v>
                </c:pt>
                <c:pt idx="142">
                  <c:v>4</c:v>
                </c:pt>
              </c:numCache>
            </c:numRef>
          </c:val>
          <c:smooth val="0"/>
        </c:ser>
        <c:dLbls>
          <c:showLegendKey val="0"/>
          <c:showVal val="0"/>
          <c:showCatName val="0"/>
          <c:showSerName val="0"/>
          <c:showPercent val="0"/>
          <c:showBubbleSize val="0"/>
        </c:dLbls>
        <c:marker val="1"/>
        <c:smooth val="0"/>
        <c:axId val="361530880"/>
        <c:axId val="361532416"/>
      </c:lineChart>
      <c:lineChart>
        <c:grouping val="standard"/>
        <c:varyColors val="0"/>
        <c:ser>
          <c:idx val="2"/>
          <c:order val="2"/>
          <c:tx>
            <c:v>CZV</c:v>
          </c:tx>
          <c:spPr>
            <a:ln>
              <a:noFill/>
            </a:ln>
          </c:spPr>
          <c:cat>
            <c:strRef>
              <c:f>'[aardappel - niet diepvries - niet conserven_25mgBZ60mgZS.xls]OPPWater-aard'!$B$17:$B$88</c:f>
              <c:strCache>
                <c:ptCount val="72"/>
                <c:pt idx="0">
                  <c:v>AARDAPPELBEDRIJF DECLERCQ LUC</c:v>
                </c:pt>
                <c:pt idx="1">
                  <c:v>AARDAPPELBEDRIJF DECLERCQ LUC</c:v>
                </c:pt>
                <c:pt idx="2">
                  <c:v>AARDAPPELBEDRIJF DECLERCQ LUC</c:v>
                </c:pt>
                <c:pt idx="3">
                  <c:v>AARDAPPELCENTRALE</c:v>
                </c:pt>
                <c:pt idx="4">
                  <c:v>AARDAPPELCENTRALE</c:v>
                </c:pt>
                <c:pt idx="5">
                  <c:v>AARDAPPELCENTRALE</c:v>
                </c:pt>
                <c:pt idx="6">
                  <c:v>AARDAPPELCENTRALE</c:v>
                </c:pt>
                <c:pt idx="7">
                  <c:v>AARDAPPELCENTRALE</c:v>
                </c:pt>
                <c:pt idx="8">
                  <c:v>AARDAPPELCENTRALE</c:v>
                </c:pt>
                <c:pt idx="9">
                  <c:v>AARDAPPELSCHILBEDRIJF GHEYSENS YVES</c:v>
                </c:pt>
                <c:pt idx="10">
                  <c:v>ASPEC</c:v>
                </c:pt>
                <c:pt idx="11">
                  <c:v>ASPEC</c:v>
                </c:pt>
                <c:pt idx="12">
                  <c:v>ASPEC</c:v>
                </c:pt>
                <c:pt idx="13">
                  <c:v>ASPEC</c:v>
                </c:pt>
                <c:pt idx="14">
                  <c:v>ASPEC</c:v>
                </c:pt>
                <c:pt idx="15">
                  <c:v>ASPEC</c:v>
                </c:pt>
                <c:pt idx="16">
                  <c:v>ASPEC</c:v>
                </c:pt>
                <c:pt idx="17">
                  <c:v>ASPEC</c:v>
                </c:pt>
                <c:pt idx="18">
                  <c:v>ASPEC</c:v>
                </c:pt>
                <c:pt idx="19">
                  <c:v>ASPEC</c:v>
                </c:pt>
                <c:pt idx="20">
                  <c:v>ASPEC</c:v>
                </c:pt>
                <c:pt idx="21">
                  <c:v>ASPEC</c:v>
                </c:pt>
                <c:pt idx="22">
                  <c:v>ASPEC</c:v>
                </c:pt>
                <c:pt idx="23">
                  <c:v>DELMOTTE DIRK</c:v>
                </c:pt>
                <c:pt idx="24">
                  <c:v>DELMOTTE DIRK</c:v>
                </c:pt>
                <c:pt idx="25">
                  <c:v>DELMOTTE DIRK</c:v>
                </c:pt>
                <c:pt idx="26">
                  <c:v>DEVOGHEL JOSEPH</c:v>
                </c:pt>
                <c:pt idx="27">
                  <c:v>DEVOGHEL JOSEPH</c:v>
                </c:pt>
                <c:pt idx="28">
                  <c:v>DEVOGHEL JOSEPH</c:v>
                </c:pt>
                <c:pt idx="29">
                  <c:v>DUMORTIER D &amp; ZONEN</c:v>
                </c:pt>
                <c:pt idx="30">
                  <c:v>DUMORTIER D &amp; ZONEN</c:v>
                </c:pt>
                <c:pt idx="31">
                  <c:v>FIRMA LUYPAERT</c:v>
                </c:pt>
                <c:pt idx="32">
                  <c:v>FIRMA LUYPAERT</c:v>
                </c:pt>
                <c:pt idx="33">
                  <c:v>FIRMA LUYPAERT</c:v>
                </c:pt>
                <c:pt idx="34">
                  <c:v>GERONA</c:v>
                </c:pt>
                <c:pt idx="35">
                  <c:v>GERONA</c:v>
                </c:pt>
                <c:pt idx="36">
                  <c:v>GERONA</c:v>
                </c:pt>
                <c:pt idx="37">
                  <c:v>MARGO GEERT</c:v>
                </c:pt>
                <c:pt idx="38">
                  <c:v>PRIMEUR</c:v>
                </c:pt>
                <c:pt idx="39">
                  <c:v>PRIMEUR</c:v>
                </c:pt>
                <c:pt idx="40">
                  <c:v>PRIMEUR</c:v>
                </c:pt>
                <c:pt idx="41">
                  <c:v>PRIMEUR</c:v>
                </c:pt>
                <c:pt idx="42">
                  <c:v>PRIMEUR</c:v>
                </c:pt>
                <c:pt idx="43">
                  <c:v>PRIMEUR</c:v>
                </c:pt>
                <c:pt idx="44">
                  <c:v>VAN REMOORTEL AARDAPPELVERWERKING</c:v>
                </c:pt>
                <c:pt idx="45">
                  <c:v>VAN REMOORTEL AARDAPPELVERWERKING</c:v>
                </c:pt>
                <c:pt idx="46">
                  <c:v>VAN REMOORTEL AARDAPPELVERWERKING</c:v>
                </c:pt>
                <c:pt idx="47">
                  <c:v>VAN REMOORTEL AARDAPPELVERWERKING</c:v>
                </c:pt>
                <c:pt idx="48">
                  <c:v>VAN REMOORTEL AARDAPPELVERWERKING</c:v>
                </c:pt>
                <c:pt idx="49">
                  <c:v>VANDERHAEGEN-EECKHOUT</c:v>
                </c:pt>
                <c:pt idx="50">
                  <c:v>VANDERHAEGEN-EECKHOUT</c:v>
                </c:pt>
                <c:pt idx="51">
                  <c:v>VANDERHAEGEN-EECKHOUT</c:v>
                </c:pt>
                <c:pt idx="52">
                  <c:v>VANDERHAEGEN-EECKHOUT</c:v>
                </c:pt>
                <c:pt idx="53">
                  <c:v>VANDERHAEGEN-EECKHOUT</c:v>
                </c:pt>
                <c:pt idx="54">
                  <c:v>VANDERHAEGEN-EECKHOUT</c:v>
                </c:pt>
                <c:pt idx="55">
                  <c:v>VANDERHAEGEN-EECKHOUT</c:v>
                </c:pt>
                <c:pt idx="56">
                  <c:v>VANDERHAEGEN-EECKHOUT</c:v>
                </c:pt>
                <c:pt idx="57">
                  <c:v>VANDERHAEGEN-EECKHOUT</c:v>
                </c:pt>
                <c:pt idx="58">
                  <c:v>VANDERHAEGEN-EECKHOUT</c:v>
                </c:pt>
                <c:pt idx="59">
                  <c:v>WILLA</c:v>
                </c:pt>
                <c:pt idx="60">
                  <c:v>WILLA</c:v>
                </c:pt>
                <c:pt idx="61">
                  <c:v>WILLA</c:v>
                </c:pt>
                <c:pt idx="62">
                  <c:v>WILLA</c:v>
                </c:pt>
                <c:pt idx="63">
                  <c:v>WILLA</c:v>
                </c:pt>
                <c:pt idx="64">
                  <c:v>WILLA</c:v>
                </c:pt>
                <c:pt idx="65">
                  <c:v>WILLA</c:v>
                </c:pt>
                <c:pt idx="66">
                  <c:v>WILLA</c:v>
                </c:pt>
                <c:pt idx="67">
                  <c:v>WILLA</c:v>
                </c:pt>
                <c:pt idx="68">
                  <c:v>WILLA</c:v>
                </c:pt>
                <c:pt idx="69">
                  <c:v>WILLA</c:v>
                </c:pt>
                <c:pt idx="70">
                  <c:v>WILLA</c:v>
                </c:pt>
                <c:pt idx="71">
                  <c:v>WILLA</c:v>
                </c:pt>
              </c:strCache>
            </c:strRef>
          </c:cat>
          <c:val>
            <c:numRef>
              <c:f>'[aardappel - niet diepvries - niet conserven_25mgBZ60mgZS.xls]OPPWater-aard'!$S$17:$S$159</c:f>
              <c:numCache>
                <c:formatCode>#,##0</c:formatCode>
                <c:ptCount val="143"/>
                <c:pt idx="0">
                  <c:v>78</c:v>
                </c:pt>
                <c:pt idx="1">
                  <c:v>55</c:v>
                </c:pt>
                <c:pt idx="2">
                  <c:v>68</c:v>
                </c:pt>
                <c:pt idx="3">
                  <c:v>114</c:v>
                </c:pt>
                <c:pt idx="9">
                  <c:v>206</c:v>
                </c:pt>
                <c:pt idx="10">
                  <c:v>56</c:v>
                </c:pt>
                <c:pt idx="11">
                  <c:v>45</c:v>
                </c:pt>
                <c:pt idx="12">
                  <c:v>95</c:v>
                </c:pt>
                <c:pt idx="13">
                  <c:v>27</c:v>
                </c:pt>
                <c:pt idx="14">
                  <c:v>35</c:v>
                </c:pt>
                <c:pt idx="15">
                  <c:v>31</c:v>
                </c:pt>
                <c:pt idx="16">
                  <c:v>28</c:v>
                </c:pt>
                <c:pt idx="17">
                  <c:v>35</c:v>
                </c:pt>
                <c:pt idx="23">
                  <c:v>110</c:v>
                </c:pt>
                <c:pt idx="24">
                  <c:v>110</c:v>
                </c:pt>
                <c:pt idx="25">
                  <c:v>110</c:v>
                </c:pt>
                <c:pt idx="26">
                  <c:v>80</c:v>
                </c:pt>
                <c:pt idx="27">
                  <c:v>31</c:v>
                </c:pt>
                <c:pt idx="28">
                  <c:v>73</c:v>
                </c:pt>
                <c:pt idx="29">
                  <c:v>176</c:v>
                </c:pt>
                <c:pt idx="30">
                  <c:v>97</c:v>
                </c:pt>
                <c:pt idx="31" formatCode="#,##0.########">
                  <c:v>64.099999999999994</c:v>
                </c:pt>
                <c:pt idx="32">
                  <c:v>50</c:v>
                </c:pt>
                <c:pt idx="33" formatCode="#,##0.########">
                  <c:v>41.7</c:v>
                </c:pt>
                <c:pt idx="34">
                  <c:v>129</c:v>
                </c:pt>
                <c:pt idx="35">
                  <c:v>101</c:v>
                </c:pt>
                <c:pt idx="36">
                  <c:v>103</c:v>
                </c:pt>
                <c:pt idx="37">
                  <c:v>76</c:v>
                </c:pt>
                <c:pt idx="38">
                  <c:v>68</c:v>
                </c:pt>
                <c:pt idx="39">
                  <c:v>35</c:v>
                </c:pt>
                <c:pt idx="40">
                  <c:v>31</c:v>
                </c:pt>
                <c:pt idx="41">
                  <c:v>48</c:v>
                </c:pt>
                <c:pt idx="42">
                  <c:v>14</c:v>
                </c:pt>
                <c:pt idx="43">
                  <c:v>15</c:v>
                </c:pt>
                <c:pt idx="44">
                  <c:v>45</c:v>
                </c:pt>
                <c:pt idx="45">
                  <c:v>45</c:v>
                </c:pt>
                <c:pt idx="46">
                  <c:v>51</c:v>
                </c:pt>
                <c:pt idx="47">
                  <c:v>57</c:v>
                </c:pt>
                <c:pt idx="48">
                  <c:v>49</c:v>
                </c:pt>
                <c:pt idx="55">
                  <c:v>48</c:v>
                </c:pt>
                <c:pt idx="56">
                  <c:v>45</c:v>
                </c:pt>
                <c:pt idx="57">
                  <c:v>50</c:v>
                </c:pt>
                <c:pt idx="59" formatCode="#,##0.########">
                  <c:v>31.8</c:v>
                </c:pt>
                <c:pt idx="60" formatCode="#,##0.########">
                  <c:v>87.5</c:v>
                </c:pt>
                <c:pt idx="61" formatCode="#,##0.########">
                  <c:v>54.4</c:v>
                </c:pt>
                <c:pt idx="62">
                  <c:v>29</c:v>
                </c:pt>
                <c:pt idx="63">
                  <c:v>55</c:v>
                </c:pt>
                <c:pt idx="64">
                  <c:v>54</c:v>
                </c:pt>
                <c:pt idx="65">
                  <c:v>61</c:v>
                </c:pt>
                <c:pt idx="66">
                  <c:v>54</c:v>
                </c:pt>
                <c:pt idx="73">
                  <c:v>159</c:v>
                </c:pt>
                <c:pt idx="74">
                  <c:v>39</c:v>
                </c:pt>
                <c:pt idx="75">
                  <c:v>92</c:v>
                </c:pt>
                <c:pt idx="76">
                  <c:v>77</c:v>
                </c:pt>
                <c:pt idx="77">
                  <c:v>63</c:v>
                </c:pt>
                <c:pt idx="78">
                  <c:v>44</c:v>
                </c:pt>
                <c:pt idx="79">
                  <c:v>52</c:v>
                </c:pt>
                <c:pt idx="80">
                  <c:v>40</c:v>
                </c:pt>
                <c:pt idx="81">
                  <c:v>54</c:v>
                </c:pt>
                <c:pt idx="82">
                  <c:v>62</c:v>
                </c:pt>
                <c:pt idx="83">
                  <c:v>96</c:v>
                </c:pt>
                <c:pt idx="84">
                  <c:v>36</c:v>
                </c:pt>
                <c:pt idx="85">
                  <c:v>43</c:v>
                </c:pt>
                <c:pt idx="86">
                  <c:v>45</c:v>
                </c:pt>
                <c:pt idx="87">
                  <c:v>72</c:v>
                </c:pt>
                <c:pt idx="88">
                  <c:v>64</c:v>
                </c:pt>
                <c:pt idx="89">
                  <c:v>62</c:v>
                </c:pt>
                <c:pt idx="90">
                  <c:v>350</c:v>
                </c:pt>
                <c:pt idx="91">
                  <c:v>304</c:v>
                </c:pt>
                <c:pt idx="92">
                  <c:v>197</c:v>
                </c:pt>
                <c:pt idx="93">
                  <c:v>91</c:v>
                </c:pt>
                <c:pt idx="94">
                  <c:v>113</c:v>
                </c:pt>
                <c:pt idx="95">
                  <c:v>117</c:v>
                </c:pt>
                <c:pt idx="96">
                  <c:v>130</c:v>
                </c:pt>
                <c:pt idx="100">
                  <c:v>110</c:v>
                </c:pt>
                <c:pt idx="101">
                  <c:v>94</c:v>
                </c:pt>
                <c:pt idx="102">
                  <c:v>81</c:v>
                </c:pt>
                <c:pt idx="103">
                  <c:v>110</c:v>
                </c:pt>
                <c:pt idx="104">
                  <c:v>94</c:v>
                </c:pt>
                <c:pt idx="105">
                  <c:v>81</c:v>
                </c:pt>
                <c:pt idx="106">
                  <c:v>80</c:v>
                </c:pt>
                <c:pt idx="107">
                  <c:v>31</c:v>
                </c:pt>
                <c:pt idx="108">
                  <c:v>73</c:v>
                </c:pt>
                <c:pt idx="109" formatCode="#,##0.########">
                  <c:v>64.099999999999994</c:v>
                </c:pt>
                <c:pt idx="110">
                  <c:v>50</c:v>
                </c:pt>
                <c:pt idx="111" formatCode="#,##0.########">
                  <c:v>41.7</c:v>
                </c:pt>
                <c:pt idx="112" formatCode="#,##0.########">
                  <c:v>54.4</c:v>
                </c:pt>
                <c:pt idx="113">
                  <c:v>93</c:v>
                </c:pt>
                <c:pt idx="114">
                  <c:v>65</c:v>
                </c:pt>
                <c:pt idx="115">
                  <c:v>92</c:v>
                </c:pt>
                <c:pt idx="116">
                  <c:v>87</c:v>
                </c:pt>
                <c:pt idx="117">
                  <c:v>83</c:v>
                </c:pt>
                <c:pt idx="118">
                  <c:v>108</c:v>
                </c:pt>
                <c:pt idx="119">
                  <c:v>120</c:v>
                </c:pt>
                <c:pt idx="120">
                  <c:v>78</c:v>
                </c:pt>
                <c:pt idx="121">
                  <c:v>88</c:v>
                </c:pt>
                <c:pt idx="122" formatCode="#,##0.########">
                  <c:v>94.2</c:v>
                </c:pt>
                <c:pt idx="123">
                  <c:v>129</c:v>
                </c:pt>
                <c:pt idx="124">
                  <c:v>102</c:v>
                </c:pt>
                <c:pt idx="125" formatCode="#,##0.########">
                  <c:v>97.5</c:v>
                </c:pt>
                <c:pt idx="126">
                  <c:v>105</c:v>
                </c:pt>
                <c:pt idx="127" formatCode="#,##0.########">
                  <c:v>94.4</c:v>
                </c:pt>
                <c:pt idx="128" formatCode="#,##0.########">
                  <c:v>80.2</c:v>
                </c:pt>
                <c:pt idx="129">
                  <c:v>101</c:v>
                </c:pt>
                <c:pt idx="130">
                  <c:v>107</c:v>
                </c:pt>
                <c:pt idx="131">
                  <c:v>104</c:v>
                </c:pt>
                <c:pt idx="132">
                  <c:v>105</c:v>
                </c:pt>
                <c:pt idx="133" formatCode="#,##0.########">
                  <c:v>85.2</c:v>
                </c:pt>
                <c:pt idx="134">
                  <c:v>59</c:v>
                </c:pt>
                <c:pt idx="135">
                  <c:v>72</c:v>
                </c:pt>
                <c:pt idx="136">
                  <c:v>79</c:v>
                </c:pt>
                <c:pt idx="137">
                  <c:v>120</c:v>
                </c:pt>
                <c:pt idx="138">
                  <c:v>111</c:v>
                </c:pt>
                <c:pt idx="139">
                  <c:v>113</c:v>
                </c:pt>
                <c:pt idx="140">
                  <c:v>93</c:v>
                </c:pt>
                <c:pt idx="141">
                  <c:v>80</c:v>
                </c:pt>
                <c:pt idx="142">
                  <c:v>87</c:v>
                </c:pt>
              </c:numCache>
            </c:numRef>
          </c:val>
          <c:smooth val="0"/>
        </c:ser>
        <c:dLbls>
          <c:showLegendKey val="0"/>
          <c:showVal val="0"/>
          <c:showCatName val="0"/>
          <c:showSerName val="0"/>
          <c:showPercent val="0"/>
          <c:showBubbleSize val="0"/>
        </c:dLbls>
        <c:marker val="1"/>
        <c:smooth val="0"/>
        <c:axId val="365169664"/>
        <c:axId val="365167744"/>
      </c:lineChart>
      <c:catAx>
        <c:axId val="361530880"/>
        <c:scaling>
          <c:orientation val="minMax"/>
        </c:scaling>
        <c:delete val="1"/>
        <c:axPos val="b"/>
        <c:majorTickMark val="out"/>
        <c:minorTickMark val="none"/>
        <c:tickLblPos val="nextTo"/>
        <c:crossAx val="361532416"/>
        <c:crosses val="autoZero"/>
        <c:auto val="1"/>
        <c:lblAlgn val="ctr"/>
        <c:lblOffset val="100"/>
        <c:noMultiLvlLbl val="0"/>
      </c:catAx>
      <c:valAx>
        <c:axId val="361532416"/>
        <c:scaling>
          <c:orientation val="minMax"/>
        </c:scaling>
        <c:delete val="0"/>
        <c:axPos val="l"/>
        <c:majorGridlines/>
        <c:title>
          <c:tx>
            <c:rich>
              <a:bodyPr rot="-5400000" vert="horz"/>
              <a:lstStyle/>
              <a:p>
                <a:pPr>
                  <a:defRPr/>
                </a:pPr>
                <a:r>
                  <a:rPr lang="en-US"/>
                  <a:t>ZS en BZV (mg/l)</a:t>
                </a:r>
              </a:p>
            </c:rich>
          </c:tx>
          <c:layout/>
          <c:overlay val="0"/>
        </c:title>
        <c:numFmt formatCode="#,##0" sourceLinked="1"/>
        <c:majorTickMark val="out"/>
        <c:minorTickMark val="none"/>
        <c:tickLblPos val="nextTo"/>
        <c:crossAx val="361530880"/>
        <c:crosses val="autoZero"/>
        <c:crossBetween val="between"/>
      </c:valAx>
      <c:valAx>
        <c:axId val="365167744"/>
        <c:scaling>
          <c:orientation val="minMax"/>
        </c:scaling>
        <c:delete val="0"/>
        <c:axPos val="r"/>
        <c:title>
          <c:tx>
            <c:rich>
              <a:bodyPr rot="-5400000" vert="horz"/>
              <a:lstStyle/>
              <a:p>
                <a:pPr>
                  <a:defRPr/>
                </a:pPr>
                <a:r>
                  <a:rPr lang="en-US"/>
                  <a:t>CZV (mg/l)</a:t>
                </a:r>
              </a:p>
            </c:rich>
          </c:tx>
          <c:layout/>
          <c:overlay val="0"/>
        </c:title>
        <c:numFmt formatCode="#,##0" sourceLinked="1"/>
        <c:majorTickMark val="out"/>
        <c:minorTickMark val="none"/>
        <c:tickLblPos val="nextTo"/>
        <c:crossAx val="365169664"/>
        <c:crosses val="max"/>
        <c:crossBetween val="between"/>
      </c:valAx>
      <c:catAx>
        <c:axId val="365169664"/>
        <c:scaling>
          <c:orientation val="minMax"/>
        </c:scaling>
        <c:delete val="1"/>
        <c:axPos val="b"/>
        <c:majorTickMark val="out"/>
        <c:minorTickMark val="none"/>
        <c:tickLblPos val="nextTo"/>
        <c:crossAx val="365167744"/>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435278655906922E-2"/>
          <c:y val="3.4353395431696673E-2"/>
          <c:w val="0.79595922422761112"/>
          <c:h val="0.85677590404185111"/>
        </c:manualLayout>
      </c:layout>
      <c:lineChart>
        <c:grouping val="standard"/>
        <c:varyColors val="0"/>
        <c:ser>
          <c:idx val="1"/>
          <c:order val="1"/>
          <c:tx>
            <c:v>N tot</c:v>
          </c:tx>
          <c:spPr>
            <a:ln>
              <a:noFill/>
            </a:ln>
          </c:spPr>
          <c:cat>
            <c:strRef>
              <c:f>'BBT resultaatgegevens OG en B'!$H$20:$H$239</c:f>
              <c:strCache>
                <c:ptCount val="220"/>
                <c:pt idx="0">
                  <c:v>MC Cain</c:v>
                </c:pt>
                <c:pt idx="1">
                  <c:v>MC Cain</c:v>
                </c:pt>
                <c:pt idx="2">
                  <c:v>MC Cain</c:v>
                </c:pt>
                <c:pt idx="3">
                  <c:v>MC Cain</c:v>
                </c:pt>
                <c:pt idx="4">
                  <c:v>MC Cain</c:v>
                </c:pt>
                <c:pt idx="5">
                  <c:v>Agristo</c:v>
                </c:pt>
                <c:pt idx="6">
                  <c:v>Agristo</c:v>
                </c:pt>
                <c:pt idx="7">
                  <c:v>Agristo</c:v>
                </c:pt>
                <c:pt idx="8">
                  <c:v>Agristo</c:v>
                </c:pt>
                <c:pt idx="9">
                  <c:v>Agristo</c:v>
                </c:pt>
                <c:pt idx="10">
                  <c:v>Agristo</c:v>
                </c:pt>
                <c:pt idx="11">
                  <c:v>Agristo</c:v>
                </c:pt>
                <c:pt idx="12">
                  <c:v>Agristo</c:v>
                </c:pt>
                <c:pt idx="13">
                  <c:v>Agristo</c:v>
                </c:pt>
                <c:pt idx="14">
                  <c:v>Agristo</c:v>
                </c:pt>
                <c:pt idx="15">
                  <c:v>Agristo</c:v>
                </c:pt>
                <c:pt idx="16">
                  <c:v>Agristo</c:v>
                </c:pt>
                <c:pt idx="17">
                  <c:v>Agristo</c:v>
                </c:pt>
                <c:pt idx="18">
                  <c:v>Agristo</c:v>
                </c:pt>
                <c:pt idx="19">
                  <c:v>Agristo</c:v>
                </c:pt>
                <c:pt idx="20">
                  <c:v>Agristo</c:v>
                </c:pt>
                <c:pt idx="21">
                  <c:v>Agristo</c:v>
                </c:pt>
                <c:pt idx="22">
                  <c:v>Agristo</c:v>
                </c:pt>
                <c:pt idx="23">
                  <c:v>Agristo</c:v>
                </c:pt>
                <c:pt idx="24">
                  <c:v>Agristo</c:v>
                </c:pt>
                <c:pt idx="25">
                  <c:v>Agristo</c:v>
                </c:pt>
                <c:pt idx="26">
                  <c:v>Agristo</c:v>
                </c:pt>
                <c:pt idx="27">
                  <c:v>Agristo</c:v>
                </c:pt>
                <c:pt idx="28">
                  <c:v>Agristo</c:v>
                </c:pt>
                <c:pt idx="29">
                  <c:v>Agristo</c:v>
                </c:pt>
                <c:pt idx="30">
                  <c:v>Agristo</c:v>
                </c:pt>
                <c:pt idx="31">
                  <c:v>Agristo</c:v>
                </c:pt>
                <c:pt idx="32">
                  <c:v>Agristo</c:v>
                </c:pt>
                <c:pt idx="33">
                  <c:v>Agristo</c:v>
                </c:pt>
                <c:pt idx="34">
                  <c:v>Agristo</c:v>
                </c:pt>
                <c:pt idx="35">
                  <c:v>Agristo</c:v>
                </c:pt>
                <c:pt idx="36">
                  <c:v>Agristo</c:v>
                </c:pt>
                <c:pt idx="37">
                  <c:v>Agristo</c:v>
                </c:pt>
                <c:pt idx="38">
                  <c:v>Agristo</c:v>
                </c:pt>
                <c:pt idx="39">
                  <c:v>Agristo</c:v>
                </c:pt>
                <c:pt idx="40">
                  <c:v>Agristo</c:v>
                </c:pt>
                <c:pt idx="41">
                  <c:v>Agristo</c:v>
                </c:pt>
                <c:pt idx="42">
                  <c:v>Agristo</c:v>
                </c:pt>
                <c:pt idx="43">
                  <c:v>Agristo</c:v>
                </c:pt>
                <c:pt idx="44">
                  <c:v>Agristo</c:v>
                </c:pt>
                <c:pt idx="45">
                  <c:v>Agristo</c:v>
                </c:pt>
                <c:pt idx="46">
                  <c:v>Agristo</c:v>
                </c:pt>
                <c:pt idx="47">
                  <c:v>Agristo</c:v>
                </c:pt>
                <c:pt idx="48">
                  <c:v>Agristo</c:v>
                </c:pt>
                <c:pt idx="49">
                  <c:v>Agristo</c:v>
                </c:pt>
                <c:pt idx="50">
                  <c:v>Agristo</c:v>
                </c:pt>
                <c:pt idx="51">
                  <c:v>Agristo</c:v>
                </c:pt>
                <c:pt idx="52">
                  <c:v>Agristo</c:v>
                </c:pt>
                <c:pt idx="53">
                  <c:v>Agristo</c:v>
                </c:pt>
                <c:pt idx="54">
                  <c:v>Agristo</c:v>
                </c:pt>
                <c:pt idx="55">
                  <c:v>Agristo</c:v>
                </c:pt>
                <c:pt idx="56">
                  <c:v>Agristo</c:v>
                </c:pt>
                <c:pt idx="57">
                  <c:v>Agristo</c:v>
                </c:pt>
                <c:pt idx="58">
                  <c:v>Agristo</c:v>
                </c:pt>
                <c:pt idx="59">
                  <c:v>Clarebout</c:v>
                </c:pt>
                <c:pt idx="60">
                  <c:v>Clarebout</c:v>
                </c:pt>
                <c:pt idx="61">
                  <c:v>Clarebout</c:v>
                </c:pt>
                <c:pt idx="62">
                  <c:v>Clarebout</c:v>
                </c:pt>
                <c:pt idx="63">
                  <c:v>Clarebout</c:v>
                </c:pt>
                <c:pt idx="64">
                  <c:v>Clarebout</c:v>
                </c:pt>
                <c:pt idx="65">
                  <c:v>Clarebout</c:v>
                </c:pt>
                <c:pt idx="66">
                  <c:v>Clarebout</c:v>
                </c:pt>
                <c:pt idx="67">
                  <c:v>Clarebout</c:v>
                </c:pt>
                <c:pt idx="68">
                  <c:v>Clarebout</c:v>
                </c:pt>
                <c:pt idx="69">
                  <c:v>Clarebout</c:v>
                </c:pt>
                <c:pt idx="70">
                  <c:v>Clarebout</c:v>
                </c:pt>
                <c:pt idx="71">
                  <c:v>Clarebout</c:v>
                </c:pt>
                <c:pt idx="72">
                  <c:v>Clarebout</c:v>
                </c:pt>
                <c:pt idx="73">
                  <c:v>Clarebout</c:v>
                </c:pt>
                <c:pt idx="74">
                  <c:v>Clarebout</c:v>
                </c:pt>
                <c:pt idx="75">
                  <c:v>Clarebout</c:v>
                </c:pt>
                <c:pt idx="76">
                  <c:v>Clarebout</c:v>
                </c:pt>
                <c:pt idx="77">
                  <c:v>Clarebout</c:v>
                </c:pt>
                <c:pt idx="78">
                  <c:v>Clarebout</c:v>
                </c:pt>
                <c:pt idx="79">
                  <c:v>Clarebout</c:v>
                </c:pt>
                <c:pt idx="80">
                  <c:v>Clarebout</c:v>
                </c:pt>
                <c:pt idx="81">
                  <c:v>Clarebout</c:v>
                </c:pt>
                <c:pt idx="82">
                  <c:v>Clarebout</c:v>
                </c:pt>
                <c:pt idx="83">
                  <c:v>Clarebout</c:v>
                </c:pt>
                <c:pt idx="84">
                  <c:v>Clarebout</c:v>
                </c:pt>
                <c:pt idx="85">
                  <c:v>Clarebout</c:v>
                </c:pt>
                <c:pt idx="86">
                  <c:v>Clarebout</c:v>
                </c:pt>
                <c:pt idx="87">
                  <c:v>Clarebout</c:v>
                </c:pt>
                <c:pt idx="88">
                  <c:v>Clarebout</c:v>
                </c:pt>
                <c:pt idx="89">
                  <c:v>Clarebout</c:v>
                </c:pt>
                <c:pt idx="90">
                  <c:v>Clarebout</c:v>
                </c:pt>
                <c:pt idx="91">
                  <c:v>Clarebout</c:v>
                </c:pt>
                <c:pt idx="92">
                  <c:v>Clarebout</c:v>
                </c:pt>
                <c:pt idx="93">
                  <c:v>Clarebout</c:v>
                </c:pt>
                <c:pt idx="94">
                  <c:v>Clarebout</c:v>
                </c:pt>
                <c:pt idx="95">
                  <c:v>Clarebout</c:v>
                </c:pt>
                <c:pt idx="96">
                  <c:v>Clarebout</c:v>
                </c:pt>
                <c:pt idx="97">
                  <c:v>Clarebout</c:v>
                </c:pt>
                <c:pt idx="98">
                  <c:v>Clarebout</c:v>
                </c:pt>
                <c:pt idx="99">
                  <c:v>Clarebout</c:v>
                </c:pt>
                <c:pt idx="100">
                  <c:v>Clarebout</c:v>
                </c:pt>
                <c:pt idx="101">
                  <c:v>Clarebout</c:v>
                </c:pt>
                <c:pt idx="102">
                  <c:v>Clarebout</c:v>
                </c:pt>
                <c:pt idx="103">
                  <c:v>Clarebout</c:v>
                </c:pt>
                <c:pt idx="104">
                  <c:v>Clarebout</c:v>
                </c:pt>
                <c:pt idx="105">
                  <c:v>Clarebout</c:v>
                </c:pt>
                <c:pt idx="106">
                  <c:v>Clarebout</c:v>
                </c:pt>
                <c:pt idx="107">
                  <c:v>Clarebout</c:v>
                </c:pt>
                <c:pt idx="108">
                  <c:v>Clarebout</c:v>
                </c:pt>
                <c:pt idx="109">
                  <c:v>Clarebout</c:v>
                </c:pt>
                <c:pt idx="110">
                  <c:v>Clarebout</c:v>
                </c:pt>
                <c:pt idx="111">
                  <c:v>Clarebout</c:v>
                </c:pt>
                <c:pt idx="112">
                  <c:v>Clarebout</c:v>
                </c:pt>
                <c:pt idx="113">
                  <c:v>Clarebout</c:v>
                </c:pt>
                <c:pt idx="114">
                  <c:v>Clarebout</c:v>
                </c:pt>
                <c:pt idx="115">
                  <c:v>Clarebout</c:v>
                </c:pt>
                <c:pt idx="116">
                  <c:v>Clarebout</c:v>
                </c:pt>
                <c:pt idx="117">
                  <c:v>EuroFreez</c:v>
                </c:pt>
                <c:pt idx="118">
                  <c:v>EuroFreez</c:v>
                </c:pt>
                <c:pt idx="119">
                  <c:v>EuroFreez</c:v>
                </c:pt>
                <c:pt idx="120">
                  <c:v>EuroFreez</c:v>
                </c:pt>
                <c:pt idx="121">
                  <c:v>EuroFreez</c:v>
                </c:pt>
                <c:pt idx="122">
                  <c:v>EuroFreez</c:v>
                </c:pt>
                <c:pt idx="123">
                  <c:v>EuroFreez</c:v>
                </c:pt>
                <c:pt idx="124">
                  <c:v>EuroFreez</c:v>
                </c:pt>
                <c:pt idx="125">
                  <c:v>EuroFreez</c:v>
                </c:pt>
                <c:pt idx="126">
                  <c:v>EuroFreez</c:v>
                </c:pt>
                <c:pt idx="127">
                  <c:v>EuroFreez</c:v>
                </c:pt>
                <c:pt idx="128">
                  <c:v>EuroFreez</c:v>
                </c:pt>
                <c:pt idx="129">
                  <c:v>EuroFreez</c:v>
                </c:pt>
                <c:pt idx="130">
                  <c:v>EuroFreez</c:v>
                </c:pt>
                <c:pt idx="131">
                  <c:v>EuroFreez</c:v>
                </c:pt>
                <c:pt idx="132">
                  <c:v>EuroFreez</c:v>
                </c:pt>
                <c:pt idx="133">
                  <c:v>EuroFreez</c:v>
                </c:pt>
                <c:pt idx="134">
                  <c:v>EuroFreez</c:v>
                </c:pt>
                <c:pt idx="135">
                  <c:v>EuroFreez</c:v>
                </c:pt>
                <c:pt idx="136">
                  <c:v>EuroFreez</c:v>
                </c:pt>
                <c:pt idx="137">
                  <c:v>EuroFreez</c:v>
                </c:pt>
                <c:pt idx="138">
                  <c:v>EuroFreez</c:v>
                </c:pt>
                <c:pt idx="139">
                  <c:v>EuroFreez</c:v>
                </c:pt>
                <c:pt idx="140">
                  <c:v>EuroFreez</c:v>
                </c:pt>
                <c:pt idx="141">
                  <c:v>EuroFreez</c:v>
                </c:pt>
                <c:pt idx="142">
                  <c:v>EuroFreez</c:v>
                </c:pt>
                <c:pt idx="143">
                  <c:v>EuroFreez</c:v>
                </c:pt>
                <c:pt idx="144">
                  <c:v>EuroFreez</c:v>
                </c:pt>
                <c:pt idx="145">
                  <c:v>EuroFreez</c:v>
                </c:pt>
                <c:pt idx="146">
                  <c:v>EuroFreez</c:v>
                </c:pt>
                <c:pt idx="147">
                  <c:v>EuroFreez</c:v>
                </c:pt>
                <c:pt idx="148">
                  <c:v>EuroFreez</c:v>
                </c:pt>
                <c:pt idx="149">
                  <c:v>Agristo N</c:v>
                </c:pt>
                <c:pt idx="150">
                  <c:v>Agristo N</c:v>
                </c:pt>
                <c:pt idx="151">
                  <c:v>Agristo N</c:v>
                </c:pt>
                <c:pt idx="152">
                  <c:v>Agristo N</c:v>
                </c:pt>
                <c:pt idx="153">
                  <c:v>Agristo N</c:v>
                </c:pt>
                <c:pt idx="154">
                  <c:v>Agristo N</c:v>
                </c:pt>
                <c:pt idx="155">
                  <c:v>Agristo N</c:v>
                </c:pt>
                <c:pt idx="156">
                  <c:v>Agristo N</c:v>
                </c:pt>
                <c:pt idx="157">
                  <c:v>Agristo N</c:v>
                </c:pt>
                <c:pt idx="158">
                  <c:v>Agristo N</c:v>
                </c:pt>
                <c:pt idx="159">
                  <c:v>Agristo N</c:v>
                </c:pt>
                <c:pt idx="160">
                  <c:v>Agristo N</c:v>
                </c:pt>
                <c:pt idx="161">
                  <c:v>Agristo N</c:v>
                </c:pt>
                <c:pt idx="162">
                  <c:v>Agristo N</c:v>
                </c:pt>
                <c:pt idx="163">
                  <c:v>Agristo N</c:v>
                </c:pt>
                <c:pt idx="164">
                  <c:v>Agristo N</c:v>
                </c:pt>
                <c:pt idx="165">
                  <c:v>Agristo N</c:v>
                </c:pt>
                <c:pt idx="166">
                  <c:v>Agristo N</c:v>
                </c:pt>
                <c:pt idx="167">
                  <c:v>Agristo N</c:v>
                </c:pt>
                <c:pt idx="168">
                  <c:v>Agristo N</c:v>
                </c:pt>
                <c:pt idx="169">
                  <c:v>Agristo N</c:v>
                </c:pt>
                <c:pt idx="170">
                  <c:v>Agristo N</c:v>
                </c:pt>
                <c:pt idx="171">
                  <c:v>Agristo N</c:v>
                </c:pt>
                <c:pt idx="172">
                  <c:v>Agristo N</c:v>
                </c:pt>
                <c:pt idx="173">
                  <c:v>Agristo N</c:v>
                </c:pt>
                <c:pt idx="174">
                  <c:v>Agristo N</c:v>
                </c:pt>
                <c:pt idx="175">
                  <c:v>Agristo N</c:v>
                </c:pt>
                <c:pt idx="176">
                  <c:v>Agristo N</c:v>
                </c:pt>
                <c:pt idx="177">
                  <c:v>Agristo N</c:v>
                </c:pt>
                <c:pt idx="178">
                  <c:v>Agristo N</c:v>
                </c:pt>
                <c:pt idx="179">
                  <c:v>Agristo N</c:v>
                </c:pt>
                <c:pt idx="180">
                  <c:v>Agristo N</c:v>
                </c:pt>
                <c:pt idx="181">
                  <c:v>Agristo N</c:v>
                </c:pt>
                <c:pt idx="182">
                  <c:v>Agristo N</c:v>
                </c:pt>
                <c:pt idx="183">
                  <c:v>Agristo N</c:v>
                </c:pt>
                <c:pt idx="184">
                  <c:v>Agristo N</c:v>
                </c:pt>
                <c:pt idx="185">
                  <c:v>Vanelo</c:v>
                </c:pt>
                <c:pt idx="186">
                  <c:v>Vanelo</c:v>
                </c:pt>
                <c:pt idx="187">
                  <c:v>Vanelo</c:v>
                </c:pt>
                <c:pt idx="188">
                  <c:v>Vanelo</c:v>
                </c:pt>
                <c:pt idx="189">
                  <c:v>Vanelo</c:v>
                </c:pt>
                <c:pt idx="190">
                  <c:v>Vanelo</c:v>
                </c:pt>
                <c:pt idx="191">
                  <c:v>Vanelo</c:v>
                </c:pt>
                <c:pt idx="192">
                  <c:v>Vanelo</c:v>
                </c:pt>
                <c:pt idx="193">
                  <c:v>Vanelo</c:v>
                </c:pt>
                <c:pt idx="194">
                  <c:v>Vanelo</c:v>
                </c:pt>
                <c:pt idx="195">
                  <c:v>Vanelo</c:v>
                </c:pt>
                <c:pt idx="196">
                  <c:v>Vanelo</c:v>
                </c:pt>
                <c:pt idx="197">
                  <c:v>Vanelo</c:v>
                </c:pt>
                <c:pt idx="198">
                  <c:v>Vanelo</c:v>
                </c:pt>
                <c:pt idx="199">
                  <c:v>Vanelo</c:v>
                </c:pt>
                <c:pt idx="200">
                  <c:v>Vanelo</c:v>
                </c:pt>
                <c:pt idx="201">
                  <c:v>Vanelo</c:v>
                </c:pt>
                <c:pt idx="202">
                  <c:v>Vanelo</c:v>
                </c:pt>
                <c:pt idx="203">
                  <c:v>Vanelo</c:v>
                </c:pt>
                <c:pt idx="204">
                  <c:v>Vanelo</c:v>
                </c:pt>
                <c:pt idx="205">
                  <c:v>Vanelo</c:v>
                </c:pt>
                <c:pt idx="206">
                  <c:v>Vanelo</c:v>
                </c:pt>
                <c:pt idx="207">
                  <c:v>Vanelo</c:v>
                </c:pt>
                <c:pt idx="208">
                  <c:v>Vanelo</c:v>
                </c:pt>
                <c:pt idx="209">
                  <c:v>Vanelo</c:v>
                </c:pt>
                <c:pt idx="210">
                  <c:v>Vanelo</c:v>
                </c:pt>
                <c:pt idx="211">
                  <c:v>Vanelo</c:v>
                </c:pt>
                <c:pt idx="212">
                  <c:v>Vanelo</c:v>
                </c:pt>
                <c:pt idx="213">
                  <c:v>Vanelo</c:v>
                </c:pt>
                <c:pt idx="214">
                  <c:v>Vanelo</c:v>
                </c:pt>
                <c:pt idx="215">
                  <c:v>Vanelo</c:v>
                </c:pt>
                <c:pt idx="216">
                  <c:v>Vanelo</c:v>
                </c:pt>
                <c:pt idx="217">
                  <c:v>Vanelo</c:v>
                </c:pt>
                <c:pt idx="218">
                  <c:v>Vanelo</c:v>
                </c:pt>
                <c:pt idx="219">
                  <c:v>Vanelo</c:v>
                </c:pt>
              </c:strCache>
            </c:strRef>
          </c:cat>
          <c:val>
            <c:numRef>
              <c:f>'BBT resultaatgegevens OG en B'!$AI$20:$AI$239</c:f>
              <c:numCache>
                <c:formatCode>#,##0</c:formatCode>
                <c:ptCount val="220"/>
                <c:pt idx="0">
                  <c:v>29</c:v>
                </c:pt>
                <c:pt idx="1">
                  <c:v>15</c:v>
                </c:pt>
                <c:pt idx="2" formatCode="#,##0.########">
                  <c:v>9.6</c:v>
                </c:pt>
                <c:pt idx="3">
                  <c:v>12</c:v>
                </c:pt>
                <c:pt idx="4">
                  <c:v>14</c:v>
                </c:pt>
                <c:pt idx="5" formatCode="#,##0.########">
                  <c:v>12.3</c:v>
                </c:pt>
                <c:pt idx="6" formatCode="#,##0.########">
                  <c:v>11.7</c:v>
                </c:pt>
                <c:pt idx="7" formatCode="#,##0.########">
                  <c:v>13.3</c:v>
                </c:pt>
                <c:pt idx="8" formatCode="#,##0.########">
                  <c:v>10.5</c:v>
                </c:pt>
                <c:pt idx="9" formatCode="#,##0.########">
                  <c:v>9.6</c:v>
                </c:pt>
                <c:pt idx="10" formatCode="#,##0.########">
                  <c:v>12.1</c:v>
                </c:pt>
                <c:pt idx="11" formatCode="#,##0.########">
                  <c:v>11.9</c:v>
                </c:pt>
                <c:pt idx="18">
                  <c:v>11</c:v>
                </c:pt>
                <c:pt idx="19">
                  <c:v>9</c:v>
                </c:pt>
                <c:pt idx="20" formatCode="#,##0.########">
                  <c:v>5.6</c:v>
                </c:pt>
                <c:pt idx="21" formatCode="#,##0.########">
                  <c:v>5.69</c:v>
                </c:pt>
                <c:pt idx="22" formatCode="#,##0.########">
                  <c:v>5.8</c:v>
                </c:pt>
                <c:pt idx="23">
                  <c:v>6</c:v>
                </c:pt>
                <c:pt idx="24">
                  <c:v>7</c:v>
                </c:pt>
                <c:pt idx="25" formatCode="#,##0.########">
                  <c:v>7.76</c:v>
                </c:pt>
                <c:pt idx="26" formatCode="#,##0.########">
                  <c:v>5.5919999999999996</c:v>
                </c:pt>
                <c:pt idx="27" formatCode="#,##0.########">
                  <c:v>10.4</c:v>
                </c:pt>
                <c:pt idx="28" formatCode="#,##0.########">
                  <c:v>4.0599999999999996</c:v>
                </c:pt>
                <c:pt idx="29" formatCode="#,##0.########">
                  <c:v>2.6920000000000002</c:v>
                </c:pt>
                <c:pt idx="30" formatCode="#,##0.########">
                  <c:v>2.4159999999999999</c:v>
                </c:pt>
                <c:pt idx="31" formatCode="#,##0.########">
                  <c:v>1.974</c:v>
                </c:pt>
                <c:pt idx="32" formatCode="#,##0.########">
                  <c:v>4.274</c:v>
                </c:pt>
                <c:pt idx="33" formatCode="#,##0.########">
                  <c:v>7.4</c:v>
                </c:pt>
                <c:pt idx="34" formatCode="#,##0.########">
                  <c:v>2.9830000000000001</c:v>
                </c:pt>
                <c:pt idx="35" formatCode="#,##0.########">
                  <c:v>5.79</c:v>
                </c:pt>
                <c:pt idx="36" formatCode="#,##0.########">
                  <c:v>2.5</c:v>
                </c:pt>
                <c:pt idx="37" formatCode="#,##0.########">
                  <c:v>2.3580000000000001</c:v>
                </c:pt>
                <c:pt idx="38" formatCode="#,##0.########">
                  <c:v>4.5999999999999996</c:v>
                </c:pt>
                <c:pt idx="39" formatCode="#,##0.########">
                  <c:v>2.0579999999999998</c:v>
                </c:pt>
                <c:pt idx="40" formatCode="#,##0.########">
                  <c:v>2.9</c:v>
                </c:pt>
                <c:pt idx="41" formatCode="#,##0.########">
                  <c:v>1.958</c:v>
                </c:pt>
                <c:pt idx="42" formatCode="#,##0.########">
                  <c:v>2.5</c:v>
                </c:pt>
                <c:pt idx="43" formatCode="#,##0.########">
                  <c:v>1.88</c:v>
                </c:pt>
                <c:pt idx="44" formatCode="#,##0.########">
                  <c:v>3.6</c:v>
                </c:pt>
                <c:pt idx="45" formatCode="#,##0.########">
                  <c:v>1.827</c:v>
                </c:pt>
                <c:pt idx="46" formatCode="#,##0.########">
                  <c:v>2.528</c:v>
                </c:pt>
                <c:pt idx="47" formatCode="#,##0.########">
                  <c:v>7.12</c:v>
                </c:pt>
                <c:pt idx="48" formatCode="#,##0.########">
                  <c:v>8.0299999999999994</c:v>
                </c:pt>
                <c:pt idx="49" formatCode="#,##0.########">
                  <c:v>6.3520000000000003</c:v>
                </c:pt>
                <c:pt idx="50" formatCode="#,##0.########">
                  <c:v>3.8530000000000002</c:v>
                </c:pt>
                <c:pt idx="51" formatCode="#,##0.########">
                  <c:v>1.774</c:v>
                </c:pt>
                <c:pt idx="52" formatCode="#,##0.########">
                  <c:v>2.8359999999999999</c:v>
                </c:pt>
                <c:pt idx="53" formatCode="#,##0.########">
                  <c:v>2.8580000000000001</c:v>
                </c:pt>
                <c:pt idx="54" formatCode="#,##0.########">
                  <c:v>4.5999999999999996</c:v>
                </c:pt>
                <c:pt idx="55" formatCode="#,##0.########">
                  <c:v>1.6</c:v>
                </c:pt>
                <c:pt idx="56" formatCode="#,##0.########">
                  <c:v>3.2</c:v>
                </c:pt>
                <c:pt idx="57" formatCode="#,##0.########">
                  <c:v>2.7</c:v>
                </c:pt>
                <c:pt idx="58" formatCode="#,##0.########">
                  <c:v>1.6</c:v>
                </c:pt>
                <c:pt idx="59" formatCode="#,##0.########">
                  <c:v>12.54</c:v>
                </c:pt>
                <c:pt idx="60" formatCode="#,##0.########">
                  <c:v>4.84</c:v>
                </c:pt>
                <c:pt idx="61" formatCode="#,##0.########">
                  <c:v>13.32</c:v>
                </c:pt>
                <c:pt idx="62" formatCode="#,##0.########">
                  <c:v>15.1</c:v>
                </c:pt>
                <c:pt idx="64" formatCode="#,##0.########">
                  <c:v>3.52</c:v>
                </c:pt>
                <c:pt idx="66">
                  <c:v>13</c:v>
                </c:pt>
                <c:pt idx="67">
                  <c:v>15</c:v>
                </c:pt>
                <c:pt idx="68">
                  <c:v>21</c:v>
                </c:pt>
                <c:pt idx="69">
                  <c:v>17</c:v>
                </c:pt>
                <c:pt idx="70">
                  <c:v>11</c:v>
                </c:pt>
                <c:pt idx="71" formatCode="#,##0.########">
                  <c:v>13.36</c:v>
                </c:pt>
                <c:pt idx="73" formatCode="#,##0.########">
                  <c:v>17.8</c:v>
                </c:pt>
                <c:pt idx="74" formatCode="#,##0.########">
                  <c:v>15.26</c:v>
                </c:pt>
                <c:pt idx="75" formatCode="#,##0.########">
                  <c:v>2.81</c:v>
                </c:pt>
                <c:pt idx="76" formatCode="#,##0.########">
                  <c:v>5.54</c:v>
                </c:pt>
                <c:pt idx="79" formatCode="#,##0.########">
                  <c:v>2.52</c:v>
                </c:pt>
                <c:pt idx="80" formatCode="#,##0.########">
                  <c:v>2.72</c:v>
                </c:pt>
                <c:pt idx="81" formatCode="#,##0.########">
                  <c:v>3.06</c:v>
                </c:pt>
                <c:pt idx="82" formatCode="#,##0.########">
                  <c:v>3.26</c:v>
                </c:pt>
                <c:pt idx="83" formatCode="#,##0.########">
                  <c:v>3.3</c:v>
                </c:pt>
                <c:pt idx="85" formatCode="#,##0.########">
                  <c:v>5.2160000000000002</c:v>
                </c:pt>
                <c:pt idx="86" formatCode="#,##0.########">
                  <c:v>3.7</c:v>
                </c:pt>
                <c:pt idx="87" formatCode="#,##0.########">
                  <c:v>3.29</c:v>
                </c:pt>
                <c:pt idx="88" formatCode="#,##0.########">
                  <c:v>3.47</c:v>
                </c:pt>
                <c:pt idx="89" formatCode="#,##0.########">
                  <c:v>10.5</c:v>
                </c:pt>
                <c:pt idx="90" formatCode="#,##0.########">
                  <c:v>13.7</c:v>
                </c:pt>
                <c:pt idx="91" formatCode="#,##0.########">
                  <c:v>11.2</c:v>
                </c:pt>
                <c:pt idx="92" formatCode="#,##0.########">
                  <c:v>12.3</c:v>
                </c:pt>
                <c:pt idx="93" formatCode="#,##0.########">
                  <c:v>14.6</c:v>
                </c:pt>
                <c:pt idx="94" formatCode="#,##0.########">
                  <c:v>13.167</c:v>
                </c:pt>
                <c:pt idx="95" formatCode="#,##0.########">
                  <c:v>5.72</c:v>
                </c:pt>
                <c:pt idx="96" formatCode="#,##0.########">
                  <c:v>6.49</c:v>
                </c:pt>
                <c:pt idx="97" formatCode="#,##0.########">
                  <c:v>17.869</c:v>
                </c:pt>
                <c:pt idx="98" formatCode="#,##0.########">
                  <c:v>2.371</c:v>
                </c:pt>
                <c:pt idx="99" formatCode="#,##0.########">
                  <c:v>4.55</c:v>
                </c:pt>
                <c:pt idx="100" formatCode="#,##0.########">
                  <c:v>5.42</c:v>
                </c:pt>
                <c:pt idx="101" formatCode="#,##0.########">
                  <c:v>4.87</c:v>
                </c:pt>
                <c:pt idx="102" formatCode="#,##0.########">
                  <c:v>3.01</c:v>
                </c:pt>
                <c:pt idx="103" formatCode="#,##0.########">
                  <c:v>5.1100000000000003</c:v>
                </c:pt>
                <c:pt idx="105" formatCode="#,##0.########">
                  <c:v>17.515999999999998</c:v>
                </c:pt>
                <c:pt idx="106" formatCode="#,##0.########">
                  <c:v>4.09</c:v>
                </c:pt>
                <c:pt idx="107" formatCode="#,##0.########">
                  <c:v>4.66</c:v>
                </c:pt>
                <c:pt idx="108" formatCode="#,##0.########">
                  <c:v>4.78</c:v>
                </c:pt>
                <c:pt idx="109" formatCode="#,##0.########">
                  <c:v>3.87</c:v>
                </c:pt>
                <c:pt idx="110" formatCode="#,##0.########">
                  <c:v>6.35</c:v>
                </c:pt>
                <c:pt idx="111" formatCode="#,##0.########">
                  <c:v>16.024000000000001</c:v>
                </c:pt>
                <c:pt idx="112" formatCode="#,##0.########">
                  <c:v>9.6</c:v>
                </c:pt>
                <c:pt idx="113" formatCode="#,##0.########">
                  <c:v>13.6</c:v>
                </c:pt>
                <c:pt idx="114">
                  <c:v>10</c:v>
                </c:pt>
                <c:pt idx="115" formatCode="#,##0.########">
                  <c:v>8.5</c:v>
                </c:pt>
                <c:pt idx="116" formatCode="#,##0.########">
                  <c:v>8.6</c:v>
                </c:pt>
                <c:pt idx="117" formatCode="#,##0.########">
                  <c:v>19.22</c:v>
                </c:pt>
                <c:pt idx="118" formatCode="#,##0.########">
                  <c:v>9.18</c:v>
                </c:pt>
                <c:pt idx="119" formatCode="#,##0.########">
                  <c:v>8.1999999999999993</c:v>
                </c:pt>
                <c:pt idx="120" formatCode="#,##0.########">
                  <c:v>7.3</c:v>
                </c:pt>
                <c:pt idx="121">
                  <c:v>5</c:v>
                </c:pt>
                <c:pt idx="122" formatCode="#,##0.########">
                  <c:v>8.3000000000000007</c:v>
                </c:pt>
                <c:pt idx="123" formatCode="#,##0.########">
                  <c:v>13.21</c:v>
                </c:pt>
                <c:pt idx="124" formatCode="#,##0.########">
                  <c:v>8.41</c:v>
                </c:pt>
                <c:pt idx="125" formatCode="#,##0.########">
                  <c:v>7.63</c:v>
                </c:pt>
                <c:pt idx="126" formatCode="#,##0.########">
                  <c:v>4.66</c:v>
                </c:pt>
                <c:pt idx="127" formatCode="#,##0.########">
                  <c:v>8.25</c:v>
                </c:pt>
                <c:pt idx="128" formatCode="#,##0.########">
                  <c:v>3.59</c:v>
                </c:pt>
                <c:pt idx="129" formatCode="#,##0.########">
                  <c:v>9.7439999999999998</c:v>
                </c:pt>
                <c:pt idx="132" formatCode="#,##0.########">
                  <c:v>9.5500000000000007</c:v>
                </c:pt>
                <c:pt idx="133" formatCode="#,##0.########">
                  <c:v>5.0999999999999996</c:v>
                </c:pt>
                <c:pt idx="134" formatCode="#,##0.########">
                  <c:v>5.0999999999999996</c:v>
                </c:pt>
                <c:pt idx="135" formatCode="#,##0.########">
                  <c:v>5.5</c:v>
                </c:pt>
                <c:pt idx="136" formatCode="#,##0.########">
                  <c:v>6.8</c:v>
                </c:pt>
                <c:pt idx="137" formatCode="#,##0.########">
                  <c:v>6.6</c:v>
                </c:pt>
                <c:pt idx="138" formatCode="#,##0.########">
                  <c:v>8.49</c:v>
                </c:pt>
                <c:pt idx="139" formatCode="#,##0.########">
                  <c:v>8.7289999999999992</c:v>
                </c:pt>
                <c:pt idx="140">
                  <c:v>14</c:v>
                </c:pt>
                <c:pt idx="141" formatCode="#,##0.########">
                  <c:v>7.5</c:v>
                </c:pt>
                <c:pt idx="142" formatCode="#,##0.########">
                  <c:v>5.3</c:v>
                </c:pt>
                <c:pt idx="143" formatCode="#,##0.########">
                  <c:v>6.1</c:v>
                </c:pt>
                <c:pt idx="144">
                  <c:v>8</c:v>
                </c:pt>
                <c:pt idx="145" formatCode="#,##0.########">
                  <c:v>9.8000000000000007</c:v>
                </c:pt>
                <c:pt idx="146">
                  <c:v>14</c:v>
                </c:pt>
                <c:pt idx="147" formatCode="#,##0.########">
                  <c:v>22.6</c:v>
                </c:pt>
                <c:pt idx="148" formatCode="#,##0.########">
                  <c:v>7.95</c:v>
                </c:pt>
                <c:pt idx="150" formatCode="#,##0.########">
                  <c:v>11.42</c:v>
                </c:pt>
                <c:pt idx="151" formatCode="#,##0.########">
                  <c:v>6.64</c:v>
                </c:pt>
                <c:pt idx="152" formatCode="#,##0.########">
                  <c:v>9.18</c:v>
                </c:pt>
                <c:pt idx="153" formatCode="#,##0.########">
                  <c:v>5.56</c:v>
                </c:pt>
                <c:pt idx="154" formatCode="#,##0.########">
                  <c:v>3.9</c:v>
                </c:pt>
                <c:pt idx="155" formatCode="#,##0.########">
                  <c:v>4.7</c:v>
                </c:pt>
                <c:pt idx="156" formatCode="#,##0.########">
                  <c:v>4.3</c:v>
                </c:pt>
                <c:pt idx="157" formatCode="#,##0.########">
                  <c:v>6.3</c:v>
                </c:pt>
                <c:pt idx="158" formatCode="#,##0.########">
                  <c:v>6.9</c:v>
                </c:pt>
                <c:pt idx="159" formatCode="#,##0.########">
                  <c:v>9.51</c:v>
                </c:pt>
                <c:pt idx="160" formatCode="#,##0.########">
                  <c:v>6.43</c:v>
                </c:pt>
                <c:pt idx="161" formatCode="#,##0.########">
                  <c:v>19.22</c:v>
                </c:pt>
                <c:pt idx="162" formatCode="#,##0.########">
                  <c:v>4.29</c:v>
                </c:pt>
                <c:pt idx="164" formatCode="#,##0.########">
                  <c:v>11.18</c:v>
                </c:pt>
                <c:pt idx="166" formatCode="#,##0.########">
                  <c:v>5.5</c:v>
                </c:pt>
                <c:pt idx="167" formatCode="#,##0.########">
                  <c:v>6.7</c:v>
                </c:pt>
                <c:pt idx="168" formatCode="#,##0.########">
                  <c:v>6.1</c:v>
                </c:pt>
                <c:pt idx="169" formatCode="#,##0.########">
                  <c:v>5.0999999999999996</c:v>
                </c:pt>
                <c:pt idx="170" formatCode="#,##0.########">
                  <c:v>7.9</c:v>
                </c:pt>
                <c:pt idx="171" formatCode="#,##0.########">
                  <c:v>9.52</c:v>
                </c:pt>
                <c:pt idx="172" formatCode="#,##0.########">
                  <c:v>7.5579999999999998</c:v>
                </c:pt>
                <c:pt idx="173" formatCode="#,##0.########">
                  <c:v>9.9</c:v>
                </c:pt>
                <c:pt idx="174">
                  <c:v>4</c:v>
                </c:pt>
                <c:pt idx="175" formatCode="#,##0.########">
                  <c:v>4.5640000000000001</c:v>
                </c:pt>
                <c:pt idx="176" formatCode="#,##0.########">
                  <c:v>4.7489999999999997</c:v>
                </c:pt>
                <c:pt idx="177" formatCode="#,##0.########">
                  <c:v>5.7460000000000004</c:v>
                </c:pt>
                <c:pt idx="178" formatCode="#,##0.########">
                  <c:v>11.15</c:v>
                </c:pt>
                <c:pt idx="179" formatCode="#,##0.########">
                  <c:v>12.51</c:v>
                </c:pt>
                <c:pt idx="180" formatCode="#,##0.########">
                  <c:v>1.6</c:v>
                </c:pt>
                <c:pt idx="181" formatCode="#,##0.########">
                  <c:v>1.6</c:v>
                </c:pt>
                <c:pt idx="182" formatCode="#,##0.########">
                  <c:v>2.2999999999999998</c:v>
                </c:pt>
                <c:pt idx="183" formatCode="#,##0.########">
                  <c:v>1.7</c:v>
                </c:pt>
                <c:pt idx="184" formatCode="#,##0.########">
                  <c:v>1.7</c:v>
                </c:pt>
                <c:pt idx="185" formatCode="#,##0.########">
                  <c:v>3.7</c:v>
                </c:pt>
                <c:pt idx="186" formatCode="#,##0.########">
                  <c:v>4.34</c:v>
                </c:pt>
                <c:pt idx="187" formatCode="#,##0.########">
                  <c:v>3.64</c:v>
                </c:pt>
                <c:pt idx="188" formatCode="#,##0.########">
                  <c:v>3.56</c:v>
                </c:pt>
                <c:pt idx="189" formatCode="#,##0.########">
                  <c:v>7.46</c:v>
                </c:pt>
                <c:pt idx="190" formatCode="#,##0.########">
                  <c:v>4.55</c:v>
                </c:pt>
                <c:pt idx="191" formatCode="#,##0.########">
                  <c:v>3.3</c:v>
                </c:pt>
                <c:pt idx="192" formatCode="#,##0.########">
                  <c:v>3.76</c:v>
                </c:pt>
                <c:pt idx="193" formatCode="#,##0.########">
                  <c:v>4.6900000000000004</c:v>
                </c:pt>
                <c:pt idx="194" formatCode="#,##0.########">
                  <c:v>5.98</c:v>
                </c:pt>
                <c:pt idx="195" formatCode="#,##0.########">
                  <c:v>7.88</c:v>
                </c:pt>
                <c:pt idx="196" formatCode="#,##0.########">
                  <c:v>4.5999999999999996</c:v>
                </c:pt>
                <c:pt idx="197" formatCode="#,##0.########">
                  <c:v>5.65</c:v>
                </c:pt>
                <c:pt idx="198" formatCode="#,##0.########">
                  <c:v>4.71</c:v>
                </c:pt>
                <c:pt idx="199" formatCode="#,##0.########">
                  <c:v>3.09</c:v>
                </c:pt>
                <c:pt idx="200" formatCode="#,##0.########">
                  <c:v>2.75</c:v>
                </c:pt>
                <c:pt idx="201" formatCode="#,##0.########">
                  <c:v>4.54</c:v>
                </c:pt>
                <c:pt idx="202" formatCode="#,##0.########">
                  <c:v>7.09</c:v>
                </c:pt>
                <c:pt idx="203" formatCode="#,##0.########">
                  <c:v>5.68</c:v>
                </c:pt>
                <c:pt idx="204" formatCode="#,##0.########">
                  <c:v>5.88</c:v>
                </c:pt>
                <c:pt idx="205" formatCode="#,##0.########">
                  <c:v>15.632</c:v>
                </c:pt>
                <c:pt idx="206" formatCode="#,##0.########">
                  <c:v>6.6420000000000003</c:v>
                </c:pt>
                <c:pt idx="207" formatCode="#,##0.########">
                  <c:v>2.2890000000000001</c:v>
                </c:pt>
                <c:pt idx="208" formatCode="#,##0.########">
                  <c:v>7.67</c:v>
                </c:pt>
                <c:pt idx="209" formatCode="#,##0.########">
                  <c:v>3.95</c:v>
                </c:pt>
                <c:pt idx="210" formatCode="#,##0.########">
                  <c:v>4.67</c:v>
                </c:pt>
                <c:pt idx="211" formatCode="#,##0.########">
                  <c:v>3.57</c:v>
                </c:pt>
                <c:pt idx="212" formatCode="#,##0.########">
                  <c:v>4.57</c:v>
                </c:pt>
                <c:pt idx="213" formatCode="#,##0.########">
                  <c:v>3.6619999999999999</c:v>
                </c:pt>
                <c:pt idx="214" formatCode="#,##0.########">
                  <c:v>12.032</c:v>
                </c:pt>
                <c:pt idx="215" formatCode="#,##0.########">
                  <c:v>7.1</c:v>
                </c:pt>
                <c:pt idx="216" formatCode="#,##0.########">
                  <c:v>3.2</c:v>
                </c:pt>
                <c:pt idx="217" formatCode="#,##0.########">
                  <c:v>3.7</c:v>
                </c:pt>
                <c:pt idx="218">
                  <c:v>5</c:v>
                </c:pt>
                <c:pt idx="219" formatCode="#,##0.########">
                  <c:v>2.2999999999999998</c:v>
                </c:pt>
              </c:numCache>
            </c:numRef>
          </c:val>
          <c:smooth val="0"/>
        </c:ser>
        <c:ser>
          <c:idx val="2"/>
          <c:order val="2"/>
          <c:tx>
            <c:v>P tot</c:v>
          </c:tx>
          <c:spPr>
            <a:ln>
              <a:noFill/>
            </a:ln>
          </c:spPr>
          <c:marker>
            <c:spPr>
              <a:ln>
                <a:noFill/>
              </a:ln>
            </c:spPr>
          </c:marker>
          <c:cat>
            <c:strRef>
              <c:f>'BBT resultaatgegevens OG en B'!$H$20:$H$239</c:f>
              <c:strCache>
                <c:ptCount val="220"/>
                <c:pt idx="0">
                  <c:v>MC Cain</c:v>
                </c:pt>
                <c:pt idx="1">
                  <c:v>MC Cain</c:v>
                </c:pt>
                <c:pt idx="2">
                  <c:v>MC Cain</c:v>
                </c:pt>
                <c:pt idx="3">
                  <c:v>MC Cain</c:v>
                </c:pt>
                <c:pt idx="4">
                  <c:v>MC Cain</c:v>
                </c:pt>
                <c:pt idx="5">
                  <c:v>Agristo</c:v>
                </c:pt>
                <c:pt idx="6">
                  <c:v>Agristo</c:v>
                </c:pt>
                <c:pt idx="7">
                  <c:v>Agristo</c:v>
                </c:pt>
                <c:pt idx="8">
                  <c:v>Agristo</c:v>
                </c:pt>
                <c:pt idx="9">
                  <c:v>Agristo</c:v>
                </c:pt>
                <c:pt idx="10">
                  <c:v>Agristo</c:v>
                </c:pt>
                <c:pt idx="11">
                  <c:v>Agristo</c:v>
                </c:pt>
                <c:pt idx="12">
                  <c:v>Agristo</c:v>
                </c:pt>
                <c:pt idx="13">
                  <c:v>Agristo</c:v>
                </c:pt>
                <c:pt idx="14">
                  <c:v>Agristo</c:v>
                </c:pt>
                <c:pt idx="15">
                  <c:v>Agristo</c:v>
                </c:pt>
                <c:pt idx="16">
                  <c:v>Agristo</c:v>
                </c:pt>
                <c:pt idx="17">
                  <c:v>Agristo</c:v>
                </c:pt>
                <c:pt idx="18">
                  <c:v>Agristo</c:v>
                </c:pt>
                <c:pt idx="19">
                  <c:v>Agristo</c:v>
                </c:pt>
                <c:pt idx="20">
                  <c:v>Agristo</c:v>
                </c:pt>
                <c:pt idx="21">
                  <c:v>Agristo</c:v>
                </c:pt>
                <c:pt idx="22">
                  <c:v>Agristo</c:v>
                </c:pt>
                <c:pt idx="23">
                  <c:v>Agristo</c:v>
                </c:pt>
                <c:pt idx="24">
                  <c:v>Agristo</c:v>
                </c:pt>
                <c:pt idx="25">
                  <c:v>Agristo</c:v>
                </c:pt>
                <c:pt idx="26">
                  <c:v>Agristo</c:v>
                </c:pt>
                <c:pt idx="27">
                  <c:v>Agristo</c:v>
                </c:pt>
                <c:pt idx="28">
                  <c:v>Agristo</c:v>
                </c:pt>
                <c:pt idx="29">
                  <c:v>Agristo</c:v>
                </c:pt>
                <c:pt idx="30">
                  <c:v>Agristo</c:v>
                </c:pt>
                <c:pt idx="31">
                  <c:v>Agristo</c:v>
                </c:pt>
                <c:pt idx="32">
                  <c:v>Agristo</c:v>
                </c:pt>
                <c:pt idx="33">
                  <c:v>Agristo</c:v>
                </c:pt>
                <c:pt idx="34">
                  <c:v>Agristo</c:v>
                </c:pt>
                <c:pt idx="35">
                  <c:v>Agristo</c:v>
                </c:pt>
                <c:pt idx="36">
                  <c:v>Agristo</c:v>
                </c:pt>
                <c:pt idx="37">
                  <c:v>Agristo</c:v>
                </c:pt>
                <c:pt idx="38">
                  <c:v>Agristo</c:v>
                </c:pt>
                <c:pt idx="39">
                  <c:v>Agristo</c:v>
                </c:pt>
                <c:pt idx="40">
                  <c:v>Agristo</c:v>
                </c:pt>
                <c:pt idx="41">
                  <c:v>Agristo</c:v>
                </c:pt>
                <c:pt idx="42">
                  <c:v>Agristo</c:v>
                </c:pt>
                <c:pt idx="43">
                  <c:v>Agristo</c:v>
                </c:pt>
                <c:pt idx="44">
                  <c:v>Agristo</c:v>
                </c:pt>
                <c:pt idx="45">
                  <c:v>Agristo</c:v>
                </c:pt>
                <c:pt idx="46">
                  <c:v>Agristo</c:v>
                </c:pt>
                <c:pt idx="47">
                  <c:v>Agristo</c:v>
                </c:pt>
                <c:pt idx="48">
                  <c:v>Agristo</c:v>
                </c:pt>
                <c:pt idx="49">
                  <c:v>Agristo</c:v>
                </c:pt>
                <c:pt idx="50">
                  <c:v>Agristo</c:v>
                </c:pt>
                <c:pt idx="51">
                  <c:v>Agristo</c:v>
                </c:pt>
                <c:pt idx="52">
                  <c:v>Agristo</c:v>
                </c:pt>
                <c:pt idx="53">
                  <c:v>Agristo</c:v>
                </c:pt>
                <c:pt idx="54">
                  <c:v>Agristo</c:v>
                </c:pt>
                <c:pt idx="55">
                  <c:v>Agristo</c:v>
                </c:pt>
                <c:pt idx="56">
                  <c:v>Agristo</c:v>
                </c:pt>
                <c:pt idx="57">
                  <c:v>Agristo</c:v>
                </c:pt>
                <c:pt idx="58">
                  <c:v>Agristo</c:v>
                </c:pt>
                <c:pt idx="59">
                  <c:v>Clarebout</c:v>
                </c:pt>
                <c:pt idx="60">
                  <c:v>Clarebout</c:v>
                </c:pt>
                <c:pt idx="61">
                  <c:v>Clarebout</c:v>
                </c:pt>
                <c:pt idx="62">
                  <c:v>Clarebout</c:v>
                </c:pt>
                <c:pt idx="63">
                  <c:v>Clarebout</c:v>
                </c:pt>
                <c:pt idx="64">
                  <c:v>Clarebout</c:v>
                </c:pt>
                <c:pt idx="65">
                  <c:v>Clarebout</c:v>
                </c:pt>
                <c:pt idx="66">
                  <c:v>Clarebout</c:v>
                </c:pt>
                <c:pt idx="67">
                  <c:v>Clarebout</c:v>
                </c:pt>
                <c:pt idx="68">
                  <c:v>Clarebout</c:v>
                </c:pt>
                <c:pt idx="69">
                  <c:v>Clarebout</c:v>
                </c:pt>
                <c:pt idx="70">
                  <c:v>Clarebout</c:v>
                </c:pt>
                <c:pt idx="71">
                  <c:v>Clarebout</c:v>
                </c:pt>
                <c:pt idx="72">
                  <c:v>Clarebout</c:v>
                </c:pt>
                <c:pt idx="73">
                  <c:v>Clarebout</c:v>
                </c:pt>
                <c:pt idx="74">
                  <c:v>Clarebout</c:v>
                </c:pt>
                <c:pt idx="75">
                  <c:v>Clarebout</c:v>
                </c:pt>
                <c:pt idx="76">
                  <c:v>Clarebout</c:v>
                </c:pt>
                <c:pt idx="77">
                  <c:v>Clarebout</c:v>
                </c:pt>
                <c:pt idx="78">
                  <c:v>Clarebout</c:v>
                </c:pt>
                <c:pt idx="79">
                  <c:v>Clarebout</c:v>
                </c:pt>
                <c:pt idx="80">
                  <c:v>Clarebout</c:v>
                </c:pt>
                <c:pt idx="81">
                  <c:v>Clarebout</c:v>
                </c:pt>
                <c:pt idx="82">
                  <c:v>Clarebout</c:v>
                </c:pt>
                <c:pt idx="83">
                  <c:v>Clarebout</c:v>
                </c:pt>
                <c:pt idx="84">
                  <c:v>Clarebout</c:v>
                </c:pt>
                <c:pt idx="85">
                  <c:v>Clarebout</c:v>
                </c:pt>
                <c:pt idx="86">
                  <c:v>Clarebout</c:v>
                </c:pt>
                <c:pt idx="87">
                  <c:v>Clarebout</c:v>
                </c:pt>
                <c:pt idx="88">
                  <c:v>Clarebout</c:v>
                </c:pt>
                <c:pt idx="89">
                  <c:v>Clarebout</c:v>
                </c:pt>
                <c:pt idx="90">
                  <c:v>Clarebout</c:v>
                </c:pt>
                <c:pt idx="91">
                  <c:v>Clarebout</c:v>
                </c:pt>
                <c:pt idx="92">
                  <c:v>Clarebout</c:v>
                </c:pt>
                <c:pt idx="93">
                  <c:v>Clarebout</c:v>
                </c:pt>
                <c:pt idx="94">
                  <c:v>Clarebout</c:v>
                </c:pt>
                <c:pt idx="95">
                  <c:v>Clarebout</c:v>
                </c:pt>
                <c:pt idx="96">
                  <c:v>Clarebout</c:v>
                </c:pt>
                <c:pt idx="97">
                  <c:v>Clarebout</c:v>
                </c:pt>
                <c:pt idx="98">
                  <c:v>Clarebout</c:v>
                </c:pt>
                <c:pt idx="99">
                  <c:v>Clarebout</c:v>
                </c:pt>
                <c:pt idx="100">
                  <c:v>Clarebout</c:v>
                </c:pt>
                <c:pt idx="101">
                  <c:v>Clarebout</c:v>
                </c:pt>
                <c:pt idx="102">
                  <c:v>Clarebout</c:v>
                </c:pt>
                <c:pt idx="103">
                  <c:v>Clarebout</c:v>
                </c:pt>
                <c:pt idx="104">
                  <c:v>Clarebout</c:v>
                </c:pt>
                <c:pt idx="105">
                  <c:v>Clarebout</c:v>
                </c:pt>
                <c:pt idx="106">
                  <c:v>Clarebout</c:v>
                </c:pt>
                <c:pt idx="107">
                  <c:v>Clarebout</c:v>
                </c:pt>
                <c:pt idx="108">
                  <c:v>Clarebout</c:v>
                </c:pt>
                <c:pt idx="109">
                  <c:v>Clarebout</c:v>
                </c:pt>
                <c:pt idx="110">
                  <c:v>Clarebout</c:v>
                </c:pt>
                <c:pt idx="111">
                  <c:v>Clarebout</c:v>
                </c:pt>
                <c:pt idx="112">
                  <c:v>Clarebout</c:v>
                </c:pt>
                <c:pt idx="113">
                  <c:v>Clarebout</c:v>
                </c:pt>
                <c:pt idx="114">
                  <c:v>Clarebout</c:v>
                </c:pt>
                <c:pt idx="115">
                  <c:v>Clarebout</c:v>
                </c:pt>
                <c:pt idx="116">
                  <c:v>Clarebout</c:v>
                </c:pt>
                <c:pt idx="117">
                  <c:v>EuroFreez</c:v>
                </c:pt>
                <c:pt idx="118">
                  <c:v>EuroFreez</c:v>
                </c:pt>
                <c:pt idx="119">
                  <c:v>EuroFreez</c:v>
                </c:pt>
                <c:pt idx="120">
                  <c:v>EuroFreez</c:v>
                </c:pt>
                <c:pt idx="121">
                  <c:v>EuroFreez</c:v>
                </c:pt>
                <c:pt idx="122">
                  <c:v>EuroFreez</c:v>
                </c:pt>
                <c:pt idx="123">
                  <c:v>EuroFreez</c:v>
                </c:pt>
                <c:pt idx="124">
                  <c:v>EuroFreez</c:v>
                </c:pt>
                <c:pt idx="125">
                  <c:v>EuroFreez</c:v>
                </c:pt>
                <c:pt idx="126">
                  <c:v>EuroFreez</c:v>
                </c:pt>
                <c:pt idx="127">
                  <c:v>EuroFreez</c:v>
                </c:pt>
                <c:pt idx="128">
                  <c:v>EuroFreez</c:v>
                </c:pt>
                <c:pt idx="129">
                  <c:v>EuroFreez</c:v>
                </c:pt>
                <c:pt idx="130">
                  <c:v>EuroFreez</c:v>
                </c:pt>
                <c:pt idx="131">
                  <c:v>EuroFreez</c:v>
                </c:pt>
                <c:pt idx="132">
                  <c:v>EuroFreez</c:v>
                </c:pt>
                <c:pt idx="133">
                  <c:v>EuroFreez</c:v>
                </c:pt>
                <c:pt idx="134">
                  <c:v>EuroFreez</c:v>
                </c:pt>
                <c:pt idx="135">
                  <c:v>EuroFreez</c:v>
                </c:pt>
                <c:pt idx="136">
                  <c:v>EuroFreez</c:v>
                </c:pt>
                <c:pt idx="137">
                  <c:v>EuroFreez</c:v>
                </c:pt>
                <c:pt idx="138">
                  <c:v>EuroFreez</c:v>
                </c:pt>
                <c:pt idx="139">
                  <c:v>EuroFreez</c:v>
                </c:pt>
                <c:pt idx="140">
                  <c:v>EuroFreez</c:v>
                </c:pt>
                <c:pt idx="141">
                  <c:v>EuroFreez</c:v>
                </c:pt>
                <c:pt idx="142">
                  <c:v>EuroFreez</c:v>
                </c:pt>
                <c:pt idx="143">
                  <c:v>EuroFreez</c:v>
                </c:pt>
                <c:pt idx="144">
                  <c:v>EuroFreez</c:v>
                </c:pt>
                <c:pt idx="145">
                  <c:v>EuroFreez</c:v>
                </c:pt>
                <c:pt idx="146">
                  <c:v>EuroFreez</c:v>
                </c:pt>
                <c:pt idx="147">
                  <c:v>EuroFreez</c:v>
                </c:pt>
                <c:pt idx="148">
                  <c:v>EuroFreez</c:v>
                </c:pt>
                <c:pt idx="149">
                  <c:v>Agristo N</c:v>
                </c:pt>
                <c:pt idx="150">
                  <c:v>Agristo N</c:v>
                </c:pt>
                <c:pt idx="151">
                  <c:v>Agristo N</c:v>
                </c:pt>
                <c:pt idx="152">
                  <c:v>Agristo N</c:v>
                </c:pt>
                <c:pt idx="153">
                  <c:v>Agristo N</c:v>
                </c:pt>
                <c:pt idx="154">
                  <c:v>Agristo N</c:v>
                </c:pt>
                <c:pt idx="155">
                  <c:v>Agristo N</c:v>
                </c:pt>
                <c:pt idx="156">
                  <c:v>Agristo N</c:v>
                </c:pt>
                <c:pt idx="157">
                  <c:v>Agristo N</c:v>
                </c:pt>
                <c:pt idx="158">
                  <c:v>Agristo N</c:v>
                </c:pt>
                <c:pt idx="159">
                  <c:v>Agristo N</c:v>
                </c:pt>
                <c:pt idx="160">
                  <c:v>Agristo N</c:v>
                </c:pt>
                <c:pt idx="161">
                  <c:v>Agristo N</c:v>
                </c:pt>
                <c:pt idx="162">
                  <c:v>Agristo N</c:v>
                </c:pt>
                <c:pt idx="163">
                  <c:v>Agristo N</c:v>
                </c:pt>
                <c:pt idx="164">
                  <c:v>Agristo N</c:v>
                </c:pt>
                <c:pt idx="165">
                  <c:v>Agristo N</c:v>
                </c:pt>
                <c:pt idx="166">
                  <c:v>Agristo N</c:v>
                </c:pt>
                <c:pt idx="167">
                  <c:v>Agristo N</c:v>
                </c:pt>
                <c:pt idx="168">
                  <c:v>Agristo N</c:v>
                </c:pt>
                <c:pt idx="169">
                  <c:v>Agristo N</c:v>
                </c:pt>
                <c:pt idx="170">
                  <c:v>Agristo N</c:v>
                </c:pt>
                <c:pt idx="171">
                  <c:v>Agristo N</c:v>
                </c:pt>
                <c:pt idx="172">
                  <c:v>Agristo N</c:v>
                </c:pt>
                <c:pt idx="173">
                  <c:v>Agristo N</c:v>
                </c:pt>
                <c:pt idx="174">
                  <c:v>Agristo N</c:v>
                </c:pt>
                <c:pt idx="175">
                  <c:v>Agristo N</c:v>
                </c:pt>
                <c:pt idx="176">
                  <c:v>Agristo N</c:v>
                </c:pt>
                <c:pt idx="177">
                  <c:v>Agristo N</c:v>
                </c:pt>
                <c:pt idx="178">
                  <c:v>Agristo N</c:v>
                </c:pt>
                <c:pt idx="179">
                  <c:v>Agristo N</c:v>
                </c:pt>
                <c:pt idx="180">
                  <c:v>Agristo N</c:v>
                </c:pt>
                <c:pt idx="181">
                  <c:v>Agristo N</c:v>
                </c:pt>
                <c:pt idx="182">
                  <c:v>Agristo N</c:v>
                </c:pt>
                <c:pt idx="183">
                  <c:v>Agristo N</c:v>
                </c:pt>
                <c:pt idx="184">
                  <c:v>Agristo N</c:v>
                </c:pt>
                <c:pt idx="185">
                  <c:v>Vanelo</c:v>
                </c:pt>
                <c:pt idx="186">
                  <c:v>Vanelo</c:v>
                </c:pt>
                <c:pt idx="187">
                  <c:v>Vanelo</c:v>
                </c:pt>
                <c:pt idx="188">
                  <c:v>Vanelo</c:v>
                </c:pt>
                <c:pt idx="189">
                  <c:v>Vanelo</c:v>
                </c:pt>
                <c:pt idx="190">
                  <c:v>Vanelo</c:v>
                </c:pt>
                <c:pt idx="191">
                  <c:v>Vanelo</c:v>
                </c:pt>
                <c:pt idx="192">
                  <c:v>Vanelo</c:v>
                </c:pt>
                <c:pt idx="193">
                  <c:v>Vanelo</c:v>
                </c:pt>
                <c:pt idx="194">
                  <c:v>Vanelo</c:v>
                </c:pt>
                <c:pt idx="195">
                  <c:v>Vanelo</c:v>
                </c:pt>
                <c:pt idx="196">
                  <c:v>Vanelo</c:v>
                </c:pt>
                <c:pt idx="197">
                  <c:v>Vanelo</c:v>
                </c:pt>
                <c:pt idx="198">
                  <c:v>Vanelo</c:v>
                </c:pt>
                <c:pt idx="199">
                  <c:v>Vanelo</c:v>
                </c:pt>
                <c:pt idx="200">
                  <c:v>Vanelo</c:v>
                </c:pt>
                <c:pt idx="201">
                  <c:v>Vanelo</c:v>
                </c:pt>
                <c:pt idx="202">
                  <c:v>Vanelo</c:v>
                </c:pt>
                <c:pt idx="203">
                  <c:v>Vanelo</c:v>
                </c:pt>
                <c:pt idx="204">
                  <c:v>Vanelo</c:v>
                </c:pt>
                <c:pt idx="205">
                  <c:v>Vanelo</c:v>
                </c:pt>
                <c:pt idx="206">
                  <c:v>Vanelo</c:v>
                </c:pt>
                <c:pt idx="207">
                  <c:v>Vanelo</c:v>
                </c:pt>
                <c:pt idx="208">
                  <c:v>Vanelo</c:v>
                </c:pt>
                <c:pt idx="209">
                  <c:v>Vanelo</c:v>
                </c:pt>
                <c:pt idx="210">
                  <c:v>Vanelo</c:v>
                </c:pt>
                <c:pt idx="211">
                  <c:v>Vanelo</c:v>
                </c:pt>
                <c:pt idx="212">
                  <c:v>Vanelo</c:v>
                </c:pt>
                <c:pt idx="213">
                  <c:v>Vanelo</c:v>
                </c:pt>
                <c:pt idx="214">
                  <c:v>Vanelo</c:v>
                </c:pt>
                <c:pt idx="215">
                  <c:v>Vanelo</c:v>
                </c:pt>
                <c:pt idx="216">
                  <c:v>Vanelo</c:v>
                </c:pt>
                <c:pt idx="217">
                  <c:v>Vanelo</c:v>
                </c:pt>
                <c:pt idx="218">
                  <c:v>Vanelo</c:v>
                </c:pt>
                <c:pt idx="219">
                  <c:v>Vanelo</c:v>
                </c:pt>
              </c:strCache>
            </c:strRef>
          </c:cat>
          <c:val>
            <c:numRef>
              <c:f>'BBT resultaatgegevens OG en B'!$AM$20:$AM$239</c:f>
              <c:numCache>
                <c:formatCode>#,##0.########</c:formatCode>
                <c:ptCount val="220"/>
                <c:pt idx="0">
                  <c:v>1.7</c:v>
                </c:pt>
                <c:pt idx="1">
                  <c:v>1.7</c:v>
                </c:pt>
                <c:pt idx="2">
                  <c:v>1.6</c:v>
                </c:pt>
                <c:pt idx="3">
                  <c:v>1.5</c:v>
                </c:pt>
                <c:pt idx="4">
                  <c:v>1.6</c:v>
                </c:pt>
                <c:pt idx="11">
                  <c:v>46.1</c:v>
                </c:pt>
                <c:pt idx="12">
                  <c:v>42.5</c:v>
                </c:pt>
                <c:pt idx="13">
                  <c:v>37.700000000000003</c:v>
                </c:pt>
                <c:pt idx="14">
                  <c:v>13.4</c:v>
                </c:pt>
                <c:pt idx="15">
                  <c:v>15.5</c:v>
                </c:pt>
                <c:pt idx="17">
                  <c:v>43.6</c:v>
                </c:pt>
                <c:pt idx="18">
                  <c:v>4.2</c:v>
                </c:pt>
                <c:pt idx="19">
                  <c:v>3.8</c:v>
                </c:pt>
                <c:pt idx="20">
                  <c:v>3.9</c:v>
                </c:pt>
                <c:pt idx="21">
                  <c:v>3.4</c:v>
                </c:pt>
                <c:pt idx="22">
                  <c:v>3.8</c:v>
                </c:pt>
                <c:pt idx="23">
                  <c:v>4.0999999999999996</c:v>
                </c:pt>
                <c:pt idx="24">
                  <c:v>4.0999999999999996</c:v>
                </c:pt>
                <c:pt idx="25">
                  <c:v>2.8</c:v>
                </c:pt>
                <c:pt idx="26">
                  <c:v>4.5999999999999996</c:v>
                </c:pt>
                <c:pt idx="27">
                  <c:v>1.01</c:v>
                </c:pt>
                <c:pt idx="28">
                  <c:v>0.87</c:v>
                </c:pt>
                <c:pt idx="29" formatCode="#,##0">
                  <c:v>1</c:v>
                </c:pt>
                <c:pt idx="30">
                  <c:v>0.67</c:v>
                </c:pt>
                <c:pt idx="31">
                  <c:v>1.03</c:v>
                </c:pt>
                <c:pt idx="32">
                  <c:v>1.4</c:v>
                </c:pt>
                <c:pt idx="33">
                  <c:v>2.6</c:v>
                </c:pt>
                <c:pt idx="34">
                  <c:v>3.5</c:v>
                </c:pt>
                <c:pt idx="35">
                  <c:v>2.7</c:v>
                </c:pt>
                <c:pt idx="36">
                  <c:v>1.5</c:v>
                </c:pt>
                <c:pt idx="37">
                  <c:v>1.17</c:v>
                </c:pt>
                <c:pt idx="38">
                  <c:v>1.4</c:v>
                </c:pt>
                <c:pt idx="39">
                  <c:v>1.2</c:v>
                </c:pt>
                <c:pt idx="40">
                  <c:v>1.5</c:v>
                </c:pt>
                <c:pt idx="41">
                  <c:v>1.6</c:v>
                </c:pt>
                <c:pt idx="42">
                  <c:v>1.2</c:v>
                </c:pt>
                <c:pt idx="43">
                  <c:v>1.21</c:v>
                </c:pt>
                <c:pt idx="44">
                  <c:v>0.95</c:v>
                </c:pt>
                <c:pt idx="45">
                  <c:v>0.93</c:v>
                </c:pt>
                <c:pt idx="46">
                  <c:v>1.22</c:v>
                </c:pt>
                <c:pt idx="47">
                  <c:v>1.8</c:v>
                </c:pt>
                <c:pt idx="48">
                  <c:v>1.6</c:v>
                </c:pt>
                <c:pt idx="49">
                  <c:v>0.73</c:v>
                </c:pt>
                <c:pt idx="50">
                  <c:v>1.25</c:v>
                </c:pt>
                <c:pt idx="51">
                  <c:v>1.6</c:v>
                </c:pt>
                <c:pt idx="52">
                  <c:v>1.4</c:v>
                </c:pt>
                <c:pt idx="53">
                  <c:v>1.7</c:v>
                </c:pt>
                <c:pt idx="54">
                  <c:v>2.5</c:v>
                </c:pt>
                <c:pt idx="55">
                  <c:v>2.2999999999999998</c:v>
                </c:pt>
                <c:pt idx="56">
                  <c:v>2.4</c:v>
                </c:pt>
                <c:pt idx="57">
                  <c:v>0.87</c:v>
                </c:pt>
                <c:pt idx="58">
                  <c:v>0.69</c:v>
                </c:pt>
                <c:pt idx="59">
                  <c:v>3.5</c:v>
                </c:pt>
                <c:pt idx="60" formatCode="#,##0">
                  <c:v>1</c:v>
                </c:pt>
                <c:pt idx="61">
                  <c:v>1.5</c:v>
                </c:pt>
                <c:pt idx="62">
                  <c:v>1.2</c:v>
                </c:pt>
                <c:pt idx="63">
                  <c:v>3.6</c:v>
                </c:pt>
                <c:pt idx="64">
                  <c:v>0.86</c:v>
                </c:pt>
                <c:pt idx="65">
                  <c:v>1.4</c:v>
                </c:pt>
                <c:pt idx="66">
                  <c:v>1.1000000000000001</c:v>
                </c:pt>
                <c:pt idx="67">
                  <c:v>1.1000000000000001</c:v>
                </c:pt>
                <c:pt idx="68" formatCode="#,##0">
                  <c:v>1</c:v>
                </c:pt>
                <c:pt idx="69">
                  <c:v>1.1000000000000001</c:v>
                </c:pt>
                <c:pt idx="70">
                  <c:v>0.95</c:v>
                </c:pt>
                <c:pt idx="71">
                  <c:v>0.97</c:v>
                </c:pt>
                <c:pt idx="72">
                  <c:v>1.6</c:v>
                </c:pt>
                <c:pt idx="73">
                  <c:v>1.6</c:v>
                </c:pt>
                <c:pt idx="74">
                  <c:v>5.0999999999999996</c:v>
                </c:pt>
                <c:pt idx="75">
                  <c:v>0.69</c:v>
                </c:pt>
                <c:pt idx="76">
                  <c:v>0.15</c:v>
                </c:pt>
                <c:pt idx="79">
                  <c:v>0.52</c:v>
                </c:pt>
                <c:pt idx="80">
                  <c:v>0.43</c:v>
                </c:pt>
                <c:pt idx="81">
                  <c:v>0.27</c:v>
                </c:pt>
                <c:pt idx="82">
                  <c:v>0.64</c:v>
                </c:pt>
                <c:pt idx="83">
                  <c:v>0.86</c:v>
                </c:pt>
                <c:pt idx="84">
                  <c:v>0.38</c:v>
                </c:pt>
                <c:pt idx="85">
                  <c:v>1.7</c:v>
                </c:pt>
                <c:pt idx="86">
                  <c:v>2.02</c:v>
                </c:pt>
                <c:pt idx="87" formatCode="#,##0">
                  <c:v>1</c:v>
                </c:pt>
                <c:pt idx="88">
                  <c:v>0.67</c:v>
                </c:pt>
                <c:pt idx="89">
                  <c:v>1.1200000000000001</c:v>
                </c:pt>
                <c:pt idx="90">
                  <c:v>4.37</c:v>
                </c:pt>
                <c:pt idx="91">
                  <c:v>2.39</c:v>
                </c:pt>
                <c:pt idx="92">
                  <c:v>1.38</c:v>
                </c:pt>
                <c:pt idx="93">
                  <c:v>2.4300000000000002</c:v>
                </c:pt>
                <c:pt idx="94">
                  <c:v>2.1</c:v>
                </c:pt>
                <c:pt idx="95">
                  <c:v>1.29</c:v>
                </c:pt>
                <c:pt idx="96">
                  <c:v>0.27</c:v>
                </c:pt>
                <c:pt idx="97">
                  <c:v>3.29</c:v>
                </c:pt>
                <c:pt idx="98">
                  <c:v>0.28999999999999998</c:v>
                </c:pt>
                <c:pt idx="99">
                  <c:v>0.4</c:v>
                </c:pt>
                <c:pt idx="100">
                  <c:v>0.51</c:v>
                </c:pt>
                <c:pt idx="101">
                  <c:v>0.51</c:v>
                </c:pt>
                <c:pt idx="102">
                  <c:v>5.58</c:v>
                </c:pt>
                <c:pt idx="103">
                  <c:v>2.86</c:v>
                </c:pt>
                <c:pt idx="105">
                  <c:v>4.93</c:v>
                </c:pt>
                <c:pt idx="106">
                  <c:v>0.52</c:v>
                </c:pt>
                <c:pt idx="107">
                  <c:v>0.53</c:v>
                </c:pt>
                <c:pt idx="108">
                  <c:v>0.45</c:v>
                </c:pt>
                <c:pt idx="109">
                  <c:v>2.2799999999999998</c:v>
                </c:pt>
                <c:pt idx="110">
                  <c:v>0.62</c:v>
                </c:pt>
                <c:pt idx="111">
                  <c:v>1.93</c:v>
                </c:pt>
                <c:pt idx="112">
                  <c:v>0.73</c:v>
                </c:pt>
                <c:pt idx="113">
                  <c:v>0.93</c:v>
                </c:pt>
                <c:pt idx="114">
                  <c:v>1.1599999999999999</c:v>
                </c:pt>
                <c:pt idx="115">
                  <c:v>1.33</c:v>
                </c:pt>
                <c:pt idx="116">
                  <c:v>1.43</c:v>
                </c:pt>
                <c:pt idx="117">
                  <c:v>7.1</c:v>
                </c:pt>
                <c:pt idx="118">
                  <c:v>1.9</c:v>
                </c:pt>
                <c:pt idx="119">
                  <c:v>1.3</c:v>
                </c:pt>
                <c:pt idx="120">
                  <c:v>1.2</c:v>
                </c:pt>
                <c:pt idx="121">
                  <c:v>1.7</c:v>
                </c:pt>
                <c:pt idx="122">
                  <c:v>0.68</c:v>
                </c:pt>
                <c:pt idx="123">
                  <c:v>4.4000000000000004</c:v>
                </c:pt>
                <c:pt idx="124">
                  <c:v>3.2</c:v>
                </c:pt>
                <c:pt idx="125">
                  <c:v>7.6</c:v>
                </c:pt>
                <c:pt idx="126">
                  <c:v>1.3</c:v>
                </c:pt>
                <c:pt idx="127">
                  <c:v>8.6</c:v>
                </c:pt>
                <c:pt idx="128">
                  <c:v>13.7</c:v>
                </c:pt>
                <c:pt idx="129">
                  <c:v>13.2</c:v>
                </c:pt>
                <c:pt idx="132">
                  <c:v>11.6</c:v>
                </c:pt>
                <c:pt idx="133">
                  <c:v>0.46</c:v>
                </c:pt>
                <c:pt idx="134">
                  <c:v>0.54</c:v>
                </c:pt>
                <c:pt idx="135">
                  <c:v>1.6</c:v>
                </c:pt>
                <c:pt idx="136">
                  <c:v>1.7</c:v>
                </c:pt>
                <c:pt idx="137">
                  <c:v>0.75</c:v>
                </c:pt>
                <c:pt idx="138">
                  <c:v>0.28000000000000003</c:v>
                </c:pt>
                <c:pt idx="139">
                  <c:v>5.6</c:v>
                </c:pt>
                <c:pt idx="140">
                  <c:v>1.3</c:v>
                </c:pt>
                <c:pt idx="141">
                  <c:v>0.78</c:v>
                </c:pt>
                <c:pt idx="142">
                  <c:v>0.83</c:v>
                </c:pt>
                <c:pt idx="143">
                  <c:v>0.78</c:v>
                </c:pt>
                <c:pt idx="144">
                  <c:v>0.72</c:v>
                </c:pt>
                <c:pt idx="145">
                  <c:v>0.67</c:v>
                </c:pt>
                <c:pt idx="146">
                  <c:v>2.2999999999999998</c:v>
                </c:pt>
                <c:pt idx="147">
                  <c:v>12.5</c:v>
                </c:pt>
                <c:pt idx="148" formatCode="#,##0">
                  <c:v>26</c:v>
                </c:pt>
                <c:pt idx="149">
                  <c:v>2.8</c:v>
                </c:pt>
                <c:pt idx="150">
                  <c:v>2.4</c:v>
                </c:pt>
                <c:pt idx="151">
                  <c:v>2.2000000000000002</c:v>
                </c:pt>
                <c:pt idx="152">
                  <c:v>2.1</c:v>
                </c:pt>
                <c:pt idx="153">
                  <c:v>0.22</c:v>
                </c:pt>
                <c:pt idx="154">
                  <c:v>0.45</c:v>
                </c:pt>
                <c:pt idx="155">
                  <c:v>0.3</c:v>
                </c:pt>
                <c:pt idx="156">
                  <c:v>0.31</c:v>
                </c:pt>
                <c:pt idx="157">
                  <c:v>0.28999999999999998</c:v>
                </c:pt>
                <c:pt idx="158">
                  <c:v>0.21</c:v>
                </c:pt>
                <c:pt idx="159">
                  <c:v>0.27</c:v>
                </c:pt>
                <c:pt idx="160">
                  <c:v>0.31</c:v>
                </c:pt>
                <c:pt idx="161">
                  <c:v>0.52</c:v>
                </c:pt>
                <c:pt idx="162">
                  <c:v>1.1000000000000001</c:v>
                </c:pt>
                <c:pt idx="164">
                  <c:v>5.3</c:v>
                </c:pt>
                <c:pt idx="166">
                  <c:v>0.49</c:v>
                </c:pt>
                <c:pt idx="167">
                  <c:v>0.55000000000000004</c:v>
                </c:pt>
                <c:pt idx="168">
                  <c:v>0.44</c:v>
                </c:pt>
                <c:pt idx="169">
                  <c:v>0.36</c:v>
                </c:pt>
                <c:pt idx="170">
                  <c:v>0.31</c:v>
                </c:pt>
                <c:pt idx="171">
                  <c:v>0.34</c:v>
                </c:pt>
                <c:pt idx="172" formatCode="#,##0">
                  <c:v>4</c:v>
                </c:pt>
                <c:pt idx="173">
                  <c:v>10.7</c:v>
                </c:pt>
                <c:pt idx="174">
                  <c:v>0.54</c:v>
                </c:pt>
                <c:pt idx="175">
                  <c:v>1.1000000000000001</c:v>
                </c:pt>
                <c:pt idx="176">
                  <c:v>0.72</c:v>
                </c:pt>
                <c:pt idx="177">
                  <c:v>0.38</c:v>
                </c:pt>
                <c:pt idx="178">
                  <c:v>0.3</c:v>
                </c:pt>
                <c:pt idx="179">
                  <c:v>0.27</c:v>
                </c:pt>
                <c:pt idx="180">
                  <c:v>1.3</c:v>
                </c:pt>
                <c:pt idx="181">
                  <c:v>1.2</c:v>
                </c:pt>
                <c:pt idx="182">
                  <c:v>1.2</c:v>
                </c:pt>
                <c:pt idx="183">
                  <c:v>1.1000000000000001</c:v>
                </c:pt>
                <c:pt idx="184">
                  <c:v>1.1000000000000001</c:v>
                </c:pt>
                <c:pt idx="185">
                  <c:v>4.3</c:v>
                </c:pt>
                <c:pt idx="186">
                  <c:v>4.3</c:v>
                </c:pt>
                <c:pt idx="187">
                  <c:v>4.0999999999999996</c:v>
                </c:pt>
                <c:pt idx="188">
                  <c:v>4.5999999999999996</c:v>
                </c:pt>
                <c:pt idx="189">
                  <c:v>4.5</c:v>
                </c:pt>
                <c:pt idx="190">
                  <c:v>6.2</c:v>
                </c:pt>
                <c:pt idx="191">
                  <c:v>4.5999999999999996</c:v>
                </c:pt>
                <c:pt idx="192">
                  <c:v>5.4</c:v>
                </c:pt>
                <c:pt idx="193">
                  <c:v>4.2</c:v>
                </c:pt>
                <c:pt idx="194">
                  <c:v>4.2</c:v>
                </c:pt>
                <c:pt idx="195">
                  <c:v>4.8</c:v>
                </c:pt>
                <c:pt idx="196">
                  <c:v>4.9000000000000004</c:v>
                </c:pt>
                <c:pt idx="197">
                  <c:v>4.26</c:v>
                </c:pt>
                <c:pt idx="198">
                  <c:v>4.18</c:v>
                </c:pt>
                <c:pt idx="199">
                  <c:v>3.73</c:v>
                </c:pt>
                <c:pt idx="200">
                  <c:v>2.92</c:v>
                </c:pt>
                <c:pt idx="201">
                  <c:v>4.8</c:v>
                </c:pt>
                <c:pt idx="202">
                  <c:v>5.0999999999999996</c:v>
                </c:pt>
                <c:pt idx="203">
                  <c:v>2.4</c:v>
                </c:pt>
                <c:pt idx="204" formatCode="#,##0">
                  <c:v>2</c:v>
                </c:pt>
                <c:pt idx="205">
                  <c:v>3.8</c:v>
                </c:pt>
                <c:pt idx="206">
                  <c:v>2.7</c:v>
                </c:pt>
                <c:pt idx="207">
                  <c:v>2.9</c:v>
                </c:pt>
                <c:pt idx="208">
                  <c:v>7.1</c:v>
                </c:pt>
                <c:pt idx="209">
                  <c:v>7.1</c:v>
                </c:pt>
                <c:pt idx="210">
                  <c:v>4.84</c:v>
                </c:pt>
                <c:pt idx="211">
                  <c:v>3.47</c:v>
                </c:pt>
                <c:pt idx="212">
                  <c:v>2.76</c:v>
                </c:pt>
                <c:pt idx="213">
                  <c:v>4.5999999999999996</c:v>
                </c:pt>
                <c:pt idx="214">
                  <c:v>3.6</c:v>
                </c:pt>
                <c:pt idx="215">
                  <c:v>1.24</c:v>
                </c:pt>
                <c:pt idx="216">
                  <c:v>0.95</c:v>
                </c:pt>
                <c:pt idx="217">
                  <c:v>1.28</c:v>
                </c:pt>
                <c:pt idx="218">
                  <c:v>1.53</c:v>
                </c:pt>
                <c:pt idx="219">
                  <c:v>1.78</c:v>
                </c:pt>
              </c:numCache>
            </c:numRef>
          </c:val>
          <c:smooth val="0"/>
        </c:ser>
        <c:dLbls>
          <c:showLegendKey val="0"/>
          <c:showVal val="0"/>
          <c:showCatName val="0"/>
          <c:showSerName val="0"/>
          <c:showPercent val="0"/>
          <c:showBubbleSize val="0"/>
        </c:dLbls>
        <c:marker val="1"/>
        <c:smooth val="0"/>
        <c:axId val="365324928"/>
        <c:axId val="365334912"/>
      </c:lineChart>
      <c:lineChart>
        <c:grouping val="standard"/>
        <c:varyColors val="0"/>
        <c:ser>
          <c:idx val="0"/>
          <c:order val="0"/>
          <c:tx>
            <c:v>CZV</c:v>
          </c:tx>
          <c:spPr>
            <a:ln>
              <a:noFill/>
            </a:ln>
          </c:spPr>
          <c:cat>
            <c:strRef>
              <c:f>'BBT resultaatgegevens OG en B'!$H$20:$H$239</c:f>
              <c:strCache>
                <c:ptCount val="220"/>
                <c:pt idx="0">
                  <c:v>MC Cain</c:v>
                </c:pt>
                <c:pt idx="1">
                  <c:v>MC Cain</c:v>
                </c:pt>
                <c:pt idx="2">
                  <c:v>MC Cain</c:v>
                </c:pt>
                <c:pt idx="3">
                  <c:v>MC Cain</c:v>
                </c:pt>
                <c:pt idx="4">
                  <c:v>MC Cain</c:v>
                </c:pt>
                <c:pt idx="5">
                  <c:v>Agristo</c:v>
                </c:pt>
                <c:pt idx="6">
                  <c:v>Agristo</c:v>
                </c:pt>
                <c:pt idx="7">
                  <c:v>Agristo</c:v>
                </c:pt>
                <c:pt idx="8">
                  <c:v>Agristo</c:v>
                </c:pt>
                <c:pt idx="9">
                  <c:v>Agristo</c:v>
                </c:pt>
                <c:pt idx="10">
                  <c:v>Agristo</c:v>
                </c:pt>
                <c:pt idx="11">
                  <c:v>Agristo</c:v>
                </c:pt>
                <c:pt idx="12">
                  <c:v>Agristo</c:v>
                </c:pt>
                <c:pt idx="13">
                  <c:v>Agristo</c:v>
                </c:pt>
                <c:pt idx="14">
                  <c:v>Agristo</c:v>
                </c:pt>
                <c:pt idx="15">
                  <c:v>Agristo</c:v>
                </c:pt>
                <c:pt idx="16">
                  <c:v>Agristo</c:v>
                </c:pt>
                <c:pt idx="17">
                  <c:v>Agristo</c:v>
                </c:pt>
                <c:pt idx="18">
                  <c:v>Agristo</c:v>
                </c:pt>
                <c:pt idx="19">
                  <c:v>Agristo</c:v>
                </c:pt>
                <c:pt idx="20">
                  <c:v>Agristo</c:v>
                </c:pt>
                <c:pt idx="21">
                  <c:v>Agristo</c:v>
                </c:pt>
                <c:pt idx="22">
                  <c:v>Agristo</c:v>
                </c:pt>
                <c:pt idx="23">
                  <c:v>Agristo</c:v>
                </c:pt>
                <c:pt idx="24">
                  <c:v>Agristo</c:v>
                </c:pt>
                <c:pt idx="25">
                  <c:v>Agristo</c:v>
                </c:pt>
                <c:pt idx="26">
                  <c:v>Agristo</c:v>
                </c:pt>
                <c:pt idx="27">
                  <c:v>Agristo</c:v>
                </c:pt>
                <c:pt idx="28">
                  <c:v>Agristo</c:v>
                </c:pt>
                <c:pt idx="29">
                  <c:v>Agristo</c:v>
                </c:pt>
                <c:pt idx="30">
                  <c:v>Agristo</c:v>
                </c:pt>
                <c:pt idx="31">
                  <c:v>Agristo</c:v>
                </c:pt>
                <c:pt idx="32">
                  <c:v>Agristo</c:v>
                </c:pt>
                <c:pt idx="33">
                  <c:v>Agristo</c:v>
                </c:pt>
                <c:pt idx="34">
                  <c:v>Agristo</c:v>
                </c:pt>
                <c:pt idx="35">
                  <c:v>Agristo</c:v>
                </c:pt>
                <c:pt idx="36">
                  <c:v>Agristo</c:v>
                </c:pt>
                <c:pt idx="37">
                  <c:v>Agristo</c:v>
                </c:pt>
                <c:pt idx="38">
                  <c:v>Agristo</c:v>
                </c:pt>
                <c:pt idx="39">
                  <c:v>Agristo</c:v>
                </c:pt>
                <c:pt idx="40">
                  <c:v>Agristo</c:v>
                </c:pt>
                <c:pt idx="41">
                  <c:v>Agristo</c:v>
                </c:pt>
                <c:pt idx="42">
                  <c:v>Agristo</c:v>
                </c:pt>
                <c:pt idx="43">
                  <c:v>Agristo</c:v>
                </c:pt>
                <c:pt idx="44">
                  <c:v>Agristo</c:v>
                </c:pt>
                <c:pt idx="45">
                  <c:v>Agristo</c:v>
                </c:pt>
                <c:pt idx="46">
                  <c:v>Agristo</c:v>
                </c:pt>
                <c:pt idx="47">
                  <c:v>Agristo</c:v>
                </c:pt>
                <c:pt idx="48">
                  <c:v>Agristo</c:v>
                </c:pt>
                <c:pt idx="49">
                  <c:v>Agristo</c:v>
                </c:pt>
                <c:pt idx="50">
                  <c:v>Agristo</c:v>
                </c:pt>
                <c:pt idx="51">
                  <c:v>Agristo</c:v>
                </c:pt>
                <c:pt idx="52">
                  <c:v>Agristo</c:v>
                </c:pt>
                <c:pt idx="53">
                  <c:v>Agristo</c:v>
                </c:pt>
                <c:pt idx="54">
                  <c:v>Agristo</c:v>
                </c:pt>
                <c:pt idx="55">
                  <c:v>Agristo</c:v>
                </c:pt>
                <c:pt idx="56">
                  <c:v>Agristo</c:v>
                </c:pt>
                <c:pt idx="57">
                  <c:v>Agristo</c:v>
                </c:pt>
                <c:pt idx="58">
                  <c:v>Agristo</c:v>
                </c:pt>
                <c:pt idx="59">
                  <c:v>Clarebout</c:v>
                </c:pt>
                <c:pt idx="60">
                  <c:v>Clarebout</c:v>
                </c:pt>
                <c:pt idx="61">
                  <c:v>Clarebout</c:v>
                </c:pt>
                <c:pt idx="62">
                  <c:v>Clarebout</c:v>
                </c:pt>
                <c:pt idx="63">
                  <c:v>Clarebout</c:v>
                </c:pt>
                <c:pt idx="64">
                  <c:v>Clarebout</c:v>
                </c:pt>
                <c:pt idx="65">
                  <c:v>Clarebout</c:v>
                </c:pt>
                <c:pt idx="66">
                  <c:v>Clarebout</c:v>
                </c:pt>
                <c:pt idx="67">
                  <c:v>Clarebout</c:v>
                </c:pt>
                <c:pt idx="68">
                  <c:v>Clarebout</c:v>
                </c:pt>
                <c:pt idx="69">
                  <c:v>Clarebout</c:v>
                </c:pt>
                <c:pt idx="70">
                  <c:v>Clarebout</c:v>
                </c:pt>
                <c:pt idx="71">
                  <c:v>Clarebout</c:v>
                </c:pt>
                <c:pt idx="72">
                  <c:v>Clarebout</c:v>
                </c:pt>
                <c:pt idx="73">
                  <c:v>Clarebout</c:v>
                </c:pt>
                <c:pt idx="74">
                  <c:v>Clarebout</c:v>
                </c:pt>
                <c:pt idx="75">
                  <c:v>Clarebout</c:v>
                </c:pt>
                <c:pt idx="76">
                  <c:v>Clarebout</c:v>
                </c:pt>
                <c:pt idx="77">
                  <c:v>Clarebout</c:v>
                </c:pt>
                <c:pt idx="78">
                  <c:v>Clarebout</c:v>
                </c:pt>
                <c:pt idx="79">
                  <c:v>Clarebout</c:v>
                </c:pt>
                <c:pt idx="80">
                  <c:v>Clarebout</c:v>
                </c:pt>
                <c:pt idx="81">
                  <c:v>Clarebout</c:v>
                </c:pt>
                <c:pt idx="82">
                  <c:v>Clarebout</c:v>
                </c:pt>
                <c:pt idx="83">
                  <c:v>Clarebout</c:v>
                </c:pt>
                <c:pt idx="84">
                  <c:v>Clarebout</c:v>
                </c:pt>
                <c:pt idx="85">
                  <c:v>Clarebout</c:v>
                </c:pt>
                <c:pt idx="86">
                  <c:v>Clarebout</c:v>
                </c:pt>
                <c:pt idx="87">
                  <c:v>Clarebout</c:v>
                </c:pt>
                <c:pt idx="88">
                  <c:v>Clarebout</c:v>
                </c:pt>
                <c:pt idx="89">
                  <c:v>Clarebout</c:v>
                </c:pt>
                <c:pt idx="90">
                  <c:v>Clarebout</c:v>
                </c:pt>
                <c:pt idx="91">
                  <c:v>Clarebout</c:v>
                </c:pt>
                <c:pt idx="92">
                  <c:v>Clarebout</c:v>
                </c:pt>
                <c:pt idx="93">
                  <c:v>Clarebout</c:v>
                </c:pt>
                <c:pt idx="94">
                  <c:v>Clarebout</c:v>
                </c:pt>
                <c:pt idx="95">
                  <c:v>Clarebout</c:v>
                </c:pt>
                <c:pt idx="96">
                  <c:v>Clarebout</c:v>
                </c:pt>
                <c:pt idx="97">
                  <c:v>Clarebout</c:v>
                </c:pt>
                <c:pt idx="98">
                  <c:v>Clarebout</c:v>
                </c:pt>
                <c:pt idx="99">
                  <c:v>Clarebout</c:v>
                </c:pt>
                <c:pt idx="100">
                  <c:v>Clarebout</c:v>
                </c:pt>
                <c:pt idx="101">
                  <c:v>Clarebout</c:v>
                </c:pt>
                <c:pt idx="102">
                  <c:v>Clarebout</c:v>
                </c:pt>
                <c:pt idx="103">
                  <c:v>Clarebout</c:v>
                </c:pt>
                <c:pt idx="104">
                  <c:v>Clarebout</c:v>
                </c:pt>
                <c:pt idx="105">
                  <c:v>Clarebout</c:v>
                </c:pt>
                <c:pt idx="106">
                  <c:v>Clarebout</c:v>
                </c:pt>
                <c:pt idx="107">
                  <c:v>Clarebout</c:v>
                </c:pt>
                <c:pt idx="108">
                  <c:v>Clarebout</c:v>
                </c:pt>
                <c:pt idx="109">
                  <c:v>Clarebout</c:v>
                </c:pt>
                <c:pt idx="110">
                  <c:v>Clarebout</c:v>
                </c:pt>
                <c:pt idx="111">
                  <c:v>Clarebout</c:v>
                </c:pt>
                <c:pt idx="112">
                  <c:v>Clarebout</c:v>
                </c:pt>
                <c:pt idx="113">
                  <c:v>Clarebout</c:v>
                </c:pt>
                <c:pt idx="114">
                  <c:v>Clarebout</c:v>
                </c:pt>
                <c:pt idx="115">
                  <c:v>Clarebout</c:v>
                </c:pt>
                <c:pt idx="116">
                  <c:v>Clarebout</c:v>
                </c:pt>
                <c:pt idx="117">
                  <c:v>EuroFreez</c:v>
                </c:pt>
                <c:pt idx="118">
                  <c:v>EuroFreez</c:v>
                </c:pt>
                <c:pt idx="119">
                  <c:v>EuroFreez</c:v>
                </c:pt>
                <c:pt idx="120">
                  <c:v>EuroFreez</c:v>
                </c:pt>
                <c:pt idx="121">
                  <c:v>EuroFreez</c:v>
                </c:pt>
                <c:pt idx="122">
                  <c:v>EuroFreez</c:v>
                </c:pt>
                <c:pt idx="123">
                  <c:v>EuroFreez</c:v>
                </c:pt>
                <c:pt idx="124">
                  <c:v>EuroFreez</c:v>
                </c:pt>
                <c:pt idx="125">
                  <c:v>EuroFreez</c:v>
                </c:pt>
                <c:pt idx="126">
                  <c:v>EuroFreez</c:v>
                </c:pt>
                <c:pt idx="127">
                  <c:v>EuroFreez</c:v>
                </c:pt>
                <c:pt idx="128">
                  <c:v>EuroFreez</c:v>
                </c:pt>
                <c:pt idx="129">
                  <c:v>EuroFreez</c:v>
                </c:pt>
                <c:pt idx="130">
                  <c:v>EuroFreez</c:v>
                </c:pt>
                <c:pt idx="131">
                  <c:v>EuroFreez</c:v>
                </c:pt>
                <c:pt idx="132">
                  <c:v>EuroFreez</c:v>
                </c:pt>
                <c:pt idx="133">
                  <c:v>EuroFreez</c:v>
                </c:pt>
                <c:pt idx="134">
                  <c:v>EuroFreez</c:v>
                </c:pt>
                <c:pt idx="135">
                  <c:v>EuroFreez</c:v>
                </c:pt>
                <c:pt idx="136">
                  <c:v>EuroFreez</c:v>
                </c:pt>
                <c:pt idx="137">
                  <c:v>EuroFreez</c:v>
                </c:pt>
                <c:pt idx="138">
                  <c:v>EuroFreez</c:v>
                </c:pt>
                <c:pt idx="139">
                  <c:v>EuroFreez</c:v>
                </c:pt>
                <c:pt idx="140">
                  <c:v>EuroFreez</c:v>
                </c:pt>
                <c:pt idx="141">
                  <c:v>EuroFreez</c:v>
                </c:pt>
                <c:pt idx="142">
                  <c:v>EuroFreez</c:v>
                </c:pt>
                <c:pt idx="143">
                  <c:v>EuroFreez</c:v>
                </c:pt>
                <c:pt idx="144">
                  <c:v>EuroFreez</c:v>
                </c:pt>
                <c:pt idx="145">
                  <c:v>EuroFreez</c:v>
                </c:pt>
                <c:pt idx="146">
                  <c:v>EuroFreez</c:v>
                </c:pt>
                <c:pt idx="147">
                  <c:v>EuroFreez</c:v>
                </c:pt>
                <c:pt idx="148">
                  <c:v>EuroFreez</c:v>
                </c:pt>
                <c:pt idx="149">
                  <c:v>Agristo N</c:v>
                </c:pt>
                <c:pt idx="150">
                  <c:v>Agristo N</c:v>
                </c:pt>
                <c:pt idx="151">
                  <c:v>Agristo N</c:v>
                </c:pt>
                <c:pt idx="152">
                  <c:v>Agristo N</c:v>
                </c:pt>
                <c:pt idx="153">
                  <c:v>Agristo N</c:v>
                </c:pt>
                <c:pt idx="154">
                  <c:v>Agristo N</c:v>
                </c:pt>
                <c:pt idx="155">
                  <c:v>Agristo N</c:v>
                </c:pt>
                <c:pt idx="156">
                  <c:v>Agristo N</c:v>
                </c:pt>
                <c:pt idx="157">
                  <c:v>Agristo N</c:v>
                </c:pt>
                <c:pt idx="158">
                  <c:v>Agristo N</c:v>
                </c:pt>
                <c:pt idx="159">
                  <c:v>Agristo N</c:v>
                </c:pt>
                <c:pt idx="160">
                  <c:v>Agristo N</c:v>
                </c:pt>
                <c:pt idx="161">
                  <c:v>Agristo N</c:v>
                </c:pt>
                <c:pt idx="162">
                  <c:v>Agristo N</c:v>
                </c:pt>
                <c:pt idx="163">
                  <c:v>Agristo N</c:v>
                </c:pt>
                <c:pt idx="164">
                  <c:v>Agristo N</c:v>
                </c:pt>
                <c:pt idx="165">
                  <c:v>Agristo N</c:v>
                </c:pt>
                <c:pt idx="166">
                  <c:v>Agristo N</c:v>
                </c:pt>
                <c:pt idx="167">
                  <c:v>Agristo N</c:v>
                </c:pt>
                <c:pt idx="168">
                  <c:v>Agristo N</c:v>
                </c:pt>
                <c:pt idx="169">
                  <c:v>Agristo N</c:v>
                </c:pt>
                <c:pt idx="170">
                  <c:v>Agristo N</c:v>
                </c:pt>
                <c:pt idx="171">
                  <c:v>Agristo N</c:v>
                </c:pt>
                <c:pt idx="172">
                  <c:v>Agristo N</c:v>
                </c:pt>
                <c:pt idx="173">
                  <c:v>Agristo N</c:v>
                </c:pt>
                <c:pt idx="174">
                  <c:v>Agristo N</c:v>
                </c:pt>
                <c:pt idx="175">
                  <c:v>Agristo N</c:v>
                </c:pt>
                <c:pt idx="176">
                  <c:v>Agristo N</c:v>
                </c:pt>
                <c:pt idx="177">
                  <c:v>Agristo N</c:v>
                </c:pt>
                <c:pt idx="178">
                  <c:v>Agristo N</c:v>
                </c:pt>
                <c:pt idx="179">
                  <c:v>Agristo N</c:v>
                </c:pt>
                <c:pt idx="180">
                  <c:v>Agristo N</c:v>
                </c:pt>
                <c:pt idx="181">
                  <c:v>Agristo N</c:v>
                </c:pt>
                <c:pt idx="182">
                  <c:v>Agristo N</c:v>
                </c:pt>
                <c:pt idx="183">
                  <c:v>Agristo N</c:v>
                </c:pt>
                <c:pt idx="184">
                  <c:v>Agristo N</c:v>
                </c:pt>
                <c:pt idx="185">
                  <c:v>Vanelo</c:v>
                </c:pt>
                <c:pt idx="186">
                  <c:v>Vanelo</c:v>
                </c:pt>
                <c:pt idx="187">
                  <c:v>Vanelo</c:v>
                </c:pt>
                <c:pt idx="188">
                  <c:v>Vanelo</c:v>
                </c:pt>
                <c:pt idx="189">
                  <c:v>Vanelo</c:v>
                </c:pt>
                <c:pt idx="190">
                  <c:v>Vanelo</c:v>
                </c:pt>
                <c:pt idx="191">
                  <c:v>Vanelo</c:v>
                </c:pt>
                <c:pt idx="192">
                  <c:v>Vanelo</c:v>
                </c:pt>
                <c:pt idx="193">
                  <c:v>Vanelo</c:v>
                </c:pt>
                <c:pt idx="194">
                  <c:v>Vanelo</c:v>
                </c:pt>
                <c:pt idx="195">
                  <c:v>Vanelo</c:v>
                </c:pt>
                <c:pt idx="196">
                  <c:v>Vanelo</c:v>
                </c:pt>
                <c:pt idx="197">
                  <c:v>Vanelo</c:v>
                </c:pt>
                <c:pt idx="198">
                  <c:v>Vanelo</c:v>
                </c:pt>
                <c:pt idx="199">
                  <c:v>Vanelo</c:v>
                </c:pt>
                <c:pt idx="200">
                  <c:v>Vanelo</c:v>
                </c:pt>
                <c:pt idx="201">
                  <c:v>Vanelo</c:v>
                </c:pt>
                <c:pt idx="202">
                  <c:v>Vanelo</c:v>
                </c:pt>
                <c:pt idx="203">
                  <c:v>Vanelo</c:v>
                </c:pt>
                <c:pt idx="204">
                  <c:v>Vanelo</c:v>
                </c:pt>
                <c:pt idx="205">
                  <c:v>Vanelo</c:v>
                </c:pt>
                <c:pt idx="206">
                  <c:v>Vanelo</c:v>
                </c:pt>
                <c:pt idx="207">
                  <c:v>Vanelo</c:v>
                </c:pt>
                <c:pt idx="208">
                  <c:v>Vanelo</c:v>
                </c:pt>
                <c:pt idx="209">
                  <c:v>Vanelo</c:v>
                </c:pt>
                <c:pt idx="210">
                  <c:v>Vanelo</c:v>
                </c:pt>
                <c:pt idx="211">
                  <c:v>Vanelo</c:v>
                </c:pt>
                <c:pt idx="212">
                  <c:v>Vanelo</c:v>
                </c:pt>
                <c:pt idx="213">
                  <c:v>Vanelo</c:v>
                </c:pt>
                <c:pt idx="214">
                  <c:v>Vanelo</c:v>
                </c:pt>
                <c:pt idx="215">
                  <c:v>Vanelo</c:v>
                </c:pt>
                <c:pt idx="216">
                  <c:v>Vanelo</c:v>
                </c:pt>
                <c:pt idx="217">
                  <c:v>Vanelo</c:v>
                </c:pt>
                <c:pt idx="218">
                  <c:v>Vanelo</c:v>
                </c:pt>
                <c:pt idx="219">
                  <c:v>Vanelo</c:v>
                </c:pt>
              </c:strCache>
            </c:strRef>
          </c:cat>
          <c:val>
            <c:numRef>
              <c:f>'BBT resultaatgegevens OG en B'!$U$20:$U$239</c:f>
              <c:numCache>
                <c:formatCode>#,##0.########</c:formatCode>
                <c:ptCount val="220"/>
                <c:pt idx="0">
                  <c:v>28.4</c:v>
                </c:pt>
                <c:pt idx="1">
                  <c:v>28.6</c:v>
                </c:pt>
                <c:pt idx="2">
                  <c:v>26.4</c:v>
                </c:pt>
                <c:pt idx="3">
                  <c:v>26.3</c:v>
                </c:pt>
                <c:pt idx="4" formatCode="#,##0">
                  <c:v>26</c:v>
                </c:pt>
                <c:pt idx="5" formatCode="#,##0">
                  <c:v>107</c:v>
                </c:pt>
                <c:pt idx="6" formatCode="#,##0">
                  <c:v>122</c:v>
                </c:pt>
                <c:pt idx="7" formatCode="#,##0">
                  <c:v>103</c:v>
                </c:pt>
                <c:pt idx="8">
                  <c:v>78.8</c:v>
                </c:pt>
                <c:pt idx="9">
                  <c:v>78.7</c:v>
                </c:pt>
                <c:pt idx="10">
                  <c:v>74.5</c:v>
                </c:pt>
                <c:pt idx="11">
                  <c:v>87.9</c:v>
                </c:pt>
                <c:pt idx="12">
                  <c:v>68.3</c:v>
                </c:pt>
                <c:pt idx="13">
                  <c:v>44.8</c:v>
                </c:pt>
                <c:pt idx="14">
                  <c:v>38.700000000000003</c:v>
                </c:pt>
                <c:pt idx="15">
                  <c:v>77.2</c:v>
                </c:pt>
                <c:pt idx="16">
                  <c:v>33.299999999999997</c:v>
                </c:pt>
                <c:pt idx="17">
                  <c:v>44.2</c:v>
                </c:pt>
                <c:pt idx="18" formatCode="#,##0">
                  <c:v>28</c:v>
                </c:pt>
                <c:pt idx="19" formatCode="#,##0">
                  <c:v>50</c:v>
                </c:pt>
                <c:pt idx="20" formatCode="#,##0">
                  <c:v>51</c:v>
                </c:pt>
                <c:pt idx="21">
                  <c:v>35.799999999999997</c:v>
                </c:pt>
                <c:pt idx="22" formatCode="#,##0">
                  <c:v>35</c:v>
                </c:pt>
                <c:pt idx="23" formatCode="#,##0">
                  <c:v>27</c:v>
                </c:pt>
                <c:pt idx="24" formatCode="#,##0">
                  <c:v>38</c:v>
                </c:pt>
                <c:pt idx="25">
                  <c:v>32.4</c:v>
                </c:pt>
                <c:pt idx="26" formatCode="#,##0">
                  <c:v>43</c:v>
                </c:pt>
                <c:pt idx="27" formatCode="#,##0">
                  <c:v>33</c:v>
                </c:pt>
                <c:pt idx="28" formatCode="#,##0">
                  <c:v>67</c:v>
                </c:pt>
                <c:pt idx="29" formatCode="#,##0">
                  <c:v>36</c:v>
                </c:pt>
                <c:pt idx="30" formatCode="#,##0">
                  <c:v>39</c:v>
                </c:pt>
                <c:pt idx="31" formatCode="#,##0">
                  <c:v>44</c:v>
                </c:pt>
                <c:pt idx="32" formatCode="#,##0">
                  <c:v>35</c:v>
                </c:pt>
                <c:pt idx="33" formatCode="#,##0">
                  <c:v>36</c:v>
                </c:pt>
                <c:pt idx="34" formatCode="#,##0">
                  <c:v>68</c:v>
                </c:pt>
                <c:pt idx="35" formatCode="#,##0">
                  <c:v>37</c:v>
                </c:pt>
                <c:pt idx="36" formatCode="#,##0">
                  <c:v>59</c:v>
                </c:pt>
                <c:pt idx="37" formatCode="#,##0">
                  <c:v>30</c:v>
                </c:pt>
                <c:pt idx="38" formatCode="#,##0">
                  <c:v>57</c:v>
                </c:pt>
                <c:pt idx="39" formatCode="#,##0">
                  <c:v>26</c:v>
                </c:pt>
                <c:pt idx="40" formatCode="#,##0">
                  <c:v>34</c:v>
                </c:pt>
                <c:pt idx="41" formatCode="#,##0">
                  <c:v>25</c:v>
                </c:pt>
                <c:pt idx="42" formatCode="#,##0">
                  <c:v>36</c:v>
                </c:pt>
                <c:pt idx="43" formatCode="#,##0">
                  <c:v>24</c:v>
                </c:pt>
                <c:pt idx="44" formatCode="#,##0">
                  <c:v>31</c:v>
                </c:pt>
                <c:pt idx="45" formatCode="#,##0">
                  <c:v>23</c:v>
                </c:pt>
                <c:pt idx="46" formatCode="#,##0">
                  <c:v>32</c:v>
                </c:pt>
                <c:pt idx="47" formatCode="#,##0">
                  <c:v>82</c:v>
                </c:pt>
                <c:pt idx="48" formatCode="#,##0">
                  <c:v>40</c:v>
                </c:pt>
                <c:pt idx="49" formatCode="#,##0">
                  <c:v>30</c:v>
                </c:pt>
                <c:pt idx="50" formatCode="#,##0">
                  <c:v>33</c:v>
                </c:pt>
                <c:pt idx="51" formatCode="#,##0">
                  <c:v>31</c:v>
                </c:pt>
                <c:pt idx="52" formatCode="#,##0">
                  <c:v>28</c:v>
                </c:pt>
                <c:pt idx="53" formatCode="#,##0">
                  <c:v>31</c:v>
                </c:pt>
                <c:pt idx="54" formatCode="#,##0">
                  <c:v>44</c:v>
                </c:pt>
                <c:pt idx="55" formatCode="#,##0">
                  <c:v>44</c:v>
                </c:pt>
                <c:pt idx="56" formatCode="#,##0">
                  <c:v>41</c:v>
                </c:pt>
                <c:pt idx="57" formatCode="#,##0">
                  <c:v>38</c:v>
                </c:pt>
                <c:pt idx="58" formatCode="#,##0">
                  <c:v>31</c:v>
                </c:pt>
                <c:pt idx="59">
                  <c:v>34.5</c:v>
                </c:pt>
                <c:pt idx="60">
                  <c:v>16.5</c:v>
                </c:pt>
                <c:pt idx="61">
                  <c:v>38.5</c:v>
                </c:pt>
                <c:pt idx="62">
                  <c:v>42.1</c:v>
                </c:pt>
                <c:pt idx="63">
                  <c:v>82.2</c:v>
                </c:pt>
                <c:pt idx="64">
                  <c:v>10.4</c:v>
                </c:pt>
                <c:pt idx="65">
                  <c:v>38.1</c:v>
                </c:pt>
                <c:pt idx="66" formatCode="#,##0">
                  <c:v>22</c:v>
                </c:pt>
                <c:pt idx="67" formatCode="#,##0">
                  <c:v>28</c:v>
                </c:pt>
                <c:pt idx="68" formatCode="#,##0">
                  <c:v>24</c:v>
                </c:pt>
                <c:pt idx="69" formatCode="#,##0">
                  <c:v>25</c:v>
                </c:pt>
                <c:pt idx="70" formatCode="#,##0">
                  <c:v>26</c:v>
                </c:pt>
                <c:pt idx="71">
                  <c:v>26.7</c:v>
                </c:pt>
                <c:pt idx="72">
                  <c:v>34.5</c:v>
                </c:pt>
                <c:pt idx="73">
                  <c:v>34.299999999999997</c:v>
                </c:pt>
                <c:pt idx="74">
                  <c:v>35.4</c:v>
                </c:pt>
                <c:pt idx="75" formatCode="#,##0">
                  <c:v>16</c:v>
                </c:pt>
                <c:pt idx="76" formatCode="#,##0">
                  <c:v>18</c:v>
                </c:pt>
                <c:pt idx="77" formatCode="#,##0">
                  <c:v>290</c:v>
                </c:pt>
                <c:pt idx="78" formatCode="#,##0">
                  <c:v>255</c:v>
                </c:pt>
                <c:pt idx="79" formatCode="#,##0">
                  <c:v>15</c:v>
                </c:pt>
                <c:pt idx="80" formatCode="#,##0">
                  <c:v>15</c:v>
                </c:pt>
                <c:pt idx="81" formatCode="#,##0">
                  <c:v>13</c:v>
                </c:pt>
                <c:pt idx="82" formatCode="#,##0">
                  <c:v>7</c:v>
                </c:pt>
                <c:pt idx="83" formatCode="#,##0">
                  <c:v>20</c:v>
                </c:pt>
                <c:pt idx="84" formatCode="#,##0">
                  <c:v>14</c:v>
                </c:pt>
                <c:pt idx="85">
                  <c:v>11.6</c:v>
                </c:pt>
                <c:pt idx="86" formatCode="#,##0">
                  <c:v>11</c:v>
                </c:pt>
                <c:pt idx="87" formatCode="#,##0">
                  <c:v>15</c:v>
                </c:pt>
                <c:pt idx="88" formatCode="#,##0">
                  <c:v>14</c:v>
                </c:pt>
                <c:pt idx="89" formatCode="#,##0">
                  <c:v>28</c:v>
                </c:pt>
                <c:pt idx="90" formatCode="#,##0">
                  <c:v>32</c:v>
                </c:pt>
                <c:pt idx="91" formatCode="#,##0">
                  <c:v>36</c:v>
                </c:pt>
                <c:pt idx="92" formatCode="#,##0">
                  <c:v>23</c:v>
                </c:pt>
                <c:pt idx="93" formatCode="#,##0">
                  <c:v>29</c:v>
                </c:pt>
                <c:pt idx="94" formatCode="#,##0">
                  <c:v>24</c:v>
                </c:pt>
                <c:pt idx="95" formatCode="#,##0">
                  <c:v>24</c:v>
                </c:pt>
                <c:pt idx="96" formatCode="#,##0">
                  <c:v>20</c:v>
                </c:pt>
                <c:pt idx="97" formatCode="#,##0">
                  <c:v>20</c:v>
                </c:pt>
                <c:pt idx="98" formatCode="#,##0">
                  <c:v>14</c:v>
                </c:pt>
                <c:pt idx="99" formatCode="#,##0">
                  <c:v>15</c:v>
                </c:pt>
                <c:pt idx="100" formatCode="#,##0">
                  <c:v>18</c:v>
                </c:pt>
                <c:pt idx="101" formatCode="#,##0">
                  <c:v>7</c:v>
                </c:pt>
                <c:pt idx="102" formatCode="#,##0">
                  <c:v>17</c:v>
                </c:pt>
                <c:pt idx="103" formatCode="#,##0">
                  <c:v>16</c:v>
                </c:pt>
                <c:pt idx="105" formatCode="#,##0">
                  <c:v>31</c:v>
                </c:pt>
                <c:pt idx="106" formatCode="#,##0">
                  <c:v>13</c:v>
                </c:pt>
                <c:pt idx="107" formatCode="#,##0">
                  <c:v>12</c:v>
                </c:pt>
                <c:pt idx="108" formatCode="#,##0">
                  <c:v>15</c:v>
                </c:pt>
                <c:pt idx="109" formatCode="#,##0">
                  <c:v>16</c:v>
                </c:pt>
                <c:pt idx="110" formatCode="#,##0">
                  <c:v>18</c:v>
                </c:pt>
                <c:pt idx="111" formatCode="#,##0">
                  <c:v>47</c:v>
                </c:pt>
                <c:pt idx="112" formatCode="#,##0">
                  <c:v>31</c:v>
                </c:pt>
                <c:pt idx="113" formatCode="#,##0">
                  <c:v>38</c:v>
                </c:pt>
                <c:pt idx="114" formatCode="#,##0">
                  <c:v>33</c:v>
                </c:pt>
                <c:pt idx="115" formatCode="#,##0">
                  <c:v>33</c:v>
                </c:pt>
                <c:pt idx="116" formatCode="#,##0">
                  <c:v>34</c:v>
                </c:pt>
                <c:pt idx="117">
                  <c:v>38.799999999999997</c:v>
                </c:pt>
                <c:pt idx="118">
                  <c:v>59.8</c:v>
                </c:pt>
                <c:pt idx="119" formatCode="#,##0">
                  <c:v>48</c:v>
                </c:pt>
                <c:pt idx="120" formatCode="#,##0">
                  <c:v>48</c:v>
                </c:pt>
                <c:pt idx="121" formatCode="#,##0">
                  <c:v>24</c:v>
                </c:pt>
                <c:pt idx="122" formatCode="#,##0">
                  <c:v>48</c:v>
                </c:pt>
                <c:pt idx="123">
                  <c:v>59.7</c:v>
                </c:pt>
                <c:pt idx="124" formatCode="#,##0">
                  <c:v>48</c:v>
                </c:pt>
                <c:pt idx="125">
                  <c:v>41.3</c:v>
                </c:pt>
                <c:pt idx="126">
                  <c:v>29.4</c:v>
                </c:pt>
                <c:pt idx="127">
                  <c:v>38.700000000000003</c:v>
                </c:pt>
                <c:pt idx="128">
                  <c:v>37.1</c:v>
                </c:pt>
                <c:pt idx="129" formatCode="#,##0">
                  <c:v>90</c:v>
                </c:pt>
                <c:pt idx="132" formatCode="#,##0">
                  <c:v>104</c:v>
                </c:pt>
                <c:pt idx="133" formatCode="#,##0">
                  <c:v>45</c:v>
                </c:pt>
                <c:pt idx="134" formatCode="#,##0">
                  <c:v>46</c:v>
                </c:pt>
                <c:pt idx="135" formatCode="#,##0">
                  <c:v>50</c:v>
                </c:pt>
                <c:pt idx="136" formatCode="#,##0">
                  <c:v>56</c:v>
                </c:pt>
                <c:pt idx="137" formatCode="#,##0">
                  <c:v>44</c:v>
                </c:pt>
                <c:pt idx="138" formatCode="#,##0">
                  <c:v>25</c:v>
                </c:pt>
                <c:pt idx="139" formatCode="#,##0">
                  <c:v>85</c:v>
                </c:pt>
                <c:pt idx="140" formatCode="#,##0">
                  <c:v>52</c:v>
                </c:pt>
                <c:pt idx="141" formatCode="#,##0">
                  <c:v>48</c:v>
                </c:pt>
                <c:pt idx="142" formatCode="#,##0">
                  <c:v>56</c:v>
                </c:pt>
                <c:pt idx="143" formatCode="#,##0">
                  <c:v>55</c:v>
                </c:pt>
                <c:pt idx="144" formatCode="#,##0">
                  <c:v>56</c:v>
                </c:pt>
                <c:pt idx="145" formatCode="#,##0">
                  <c:v>55</c:v>
                </c:pt>
                <c:pt idx="146" formatCode="#,##0">
                  <c:v>84</c:v>
                </c:pt>
                <c:pt idx="147" formatCode="#,##0">
                  <c:v>74</c:v>
                </c:pt>
                <c:pt idx="148" formatCode="#,##0">
                  <c:v>65</c:v>
                </c:pt>
                <c:pt idx="149" formatCode="#,##0">
                  <c:v>72</c:v>
                </c:pt>
                <c:pt idx="150" formatCode="#,##0">
                  <c:v>86</c:v>
                </c:pt>
                <c:pt idx="151" formatCode="#,##0">
                  <c:v>36</c:v>
                </c:pt>
                <c:pt idx="152" formatCode="#,##0">
                  <c:v>39</c:v>
                </c:pt>
                <c:pt idx="153" formatCode="#,##0">
                  <c:v>24</c:v>
                </c:pt>
                <c:pt idx="154" formatCode="#,##0">
                  <c:v>38</c:v>
                </c:pt>
                <c:pt idx="155" formatCode="#,##0">
                  <c:v>33</c:v>
                </c:pt>
                <c:pt idx="156" formatCode="#,##0">
                  <c:v>27</c:v>
                </c:pt>
                <c:pt idx="157" formatCode="#,##0">
                  <c:v>30</c:v>
                </c:pt>
                <c:pt idx="158" formatCode="#,##0">
                  <c:v>30</c:v>
                </c:pt>
                <c:pt idx="159" formatCode="#,##0">
                  <c:v>38</c:v>
                </c:pt>
                <c:pt idx="160" formatCode="#,##0">
                  <c:v>27</c:v>
                </c:pt>
                <c:pt idx="161" formatCode="#,##0">
                  <c:v>148</c:v>
                </c:pt>
                <c:pt idx="162" formatCode="#,##0">
                  <c:v>69</c:v>
                </c:pt>
                <c:pt idx="164" formatCode="#,##0">
                  <c:v>55</c:v>
                </c:pt>
                <c:pt idx="166" formatCode="#,##0">
                  <c:v>36</c:v>
                </c:pt>
                <c:pt idx="167" formatCode="#,##0">
                  <c:v>40</c:v>
                </c:pt>
                <c:pt idx="168" formatCode="#,##0">
                  <c:v>39</c:v>
                </c:pt>
                <c:pt idx="169" formatCode="#,##0">
                  <c:v>41</c:v>
                </c:pt>
                <c:pt idx="170" formatCode="#,##0">
                  <c:v>46</c:v>
                </c:pt>
                <c:pt idx="171" formatCode="#,##0">
                  <c:v>40</c:v>
                </c:pt>
                <c:pt idx="172" formatCode="#,##0">
                  <c:v>30</c:v>
                </c:pt>
                <c:pt idx="173" formatCode="#,##0">
                  <c:v>30</c:v>
                </c:pt>
                <c:pt idx="174" formatCode="#,##0">
                  <c:v>25</c:v>
                </c:pt>
                <c:pt idx="175" formatCode="#,##0">
                  <c:v>74</c:v>
                </c:pt>
                <c:pt idx="176" formatCode="#,##0">
                  <c:v>28</c:v>
                </c:pt>
                <c:pt idx="177" formatCode="#,##0">
                  <c:v>63</c:v>
                </c:pt>
                <c:pt idx="178" formatCode="#,##0">
                  <c:v>42</c:v>
                </c:pt>
                <c:pt idx="179" formatCode="#,##0">
                  <c:v>43</c:v>
                </c:pt>
                <c:pt idx="180" formatCode="#,##0">
                  <c:v>33</c:v>
                </c:pt>
                <c:pt idx="181" formatCode="#,##0">
                  <c:v>32</c:v>
                </c:pt>
                <c:pt idx="182" formatCode="#,##0">
                  <c:v>35</c:v>
                </c:pt>
                <c:pt idx="183" formatCode="#,##0">
                  <c:v>36</c:v>
                </c:pt>
                <c:pt idx="184" formatCode="#,##0">
                  <c:v>34</c:v>
                </c:pt>
                <c:pt idx="185">
                  <c:v>39.299999999999997</c:v>
                </c:pt>
                <c:pt idx="186">
                  <c:v>19.100000000000001</c:v>
                </c:pt>
                <c:pt idx="187">
                  <c:v>21.4</c:v>
                </c:pt>
                <c:pt idx="188">
                  <c:v>19.100000000000001</c:v>
                </c:pt>
                <c:pt idx="189">
                  <c:v>17.100000000000001</c:v>
                </c:pt>
                <c:pt idx="190">
                  <c:v>32.1</c:v>
                </c:pt>
                <c:pt idx="191">
                  <c:v>32.6</c:v>
                </c:pt>
                <c:pt idx="192">
                  <c:v>30.5</c:v>
                </c:pt>
                <c:pt idx="193">
                  <c:v>36.200000000000003</c:v>
                </c:pt>
                <c:pt idx="194">
                  <c:v>42.2</c:v>
                </c:pt>
                <c:pt idx="195">
                  <c:v>65.400000000000006</c:v>
                </c:pt>
                <c:pt idx="196">
                  <c:v>33.700000000000003</c:v>
                </c:pt>
                <c:pt idx="197" formatCode="#,##0">
                  <c:v>38</c:v>
                </c:pt>
                <c:pt idx="198" formatCode="#,##0">
                  <c:v>29</c:v>
                </c:pt>
                <c:pt idx="199" formatCode="#,##0">
                  <c:v>30</c:v>
                </c:pt>
                <c:pt idx="200" formatCode="#,##0">
                  <c:v>29</c:v>
                </c:pt>
                <c:pt idx="201">
                  <c:v>28.9</c:v>
                </c:pt>
                <c:pt idx="202">
                  <c:v>26.3</c:v>
                </c:pt>
                <c:pt idx="203">
                  <c:v>24.8</c:v>
                </c:pt>
                <c:pt idx="204">
                  <c:v>32.200000000000003</c:v>
                </c:pt>
                <c:pt idx="205" formatCode="#,##0">
                  <c:v>41</c:v>
                </c:pt>
                <c:pt idx="206" formatCode="#,##0">
                  <c:v>38</c:v>
                </c:pt>
                <c:pt idx="207">
                  <c:v>9.5</c:v>
                </c:pt>
                <c:pt idx="208" formatCode="#,##0">
                  <c:v>30</c:v>
                </c:pt>
                <c:pt idx="209" formatCode="#,##0">
                  <c:v>31</c:v>
                </c:pt>
                <c:pt idx="210" formatCode="#,##0">
                  <c:v>31</c:v>
                </c:pt>
                <c:pt idx="211" formatCode="#,##0">
                  <c:v>29</c:v>
                </c:pt>
                <c:pt idx="212" formatCode="#,##0">
                  <c:v>27</c:v>
                </c:pt>
                <c:pt idx="213">
                  <c:v>18.7</c:v>
                </c:pt>
                <c:pt idx="214" formatCode="#,##0">
                  <c:v>31</c:v>
                </c:pt>
                <c:pt idx="215" formatCode="#,##0">
                  <c:v>26</c:v>
                </c:pt>
                <c:pt idx="216" formatCode="#,##0">
                  <c:v>27</c:v>
                </c:pt>
                <c:pt idx="217" formatCode="#,##0">
                  <c:v>26</c:v>
                </c:pt>
                <c:pt idx="218" formatCode="#,##0">
                  <c:v>24</c:v>
                </c:pt>
                <c:pt idx="219" formatCode="#,##0">
                  <c:v>28</c:v>
                </c:pt>
              </c:numCache>
            </c:numRef>
          </c:val>
          <c:smooth val="0"/>
        </c:ser>
        <c:dLbls>
          <c:showLegendKey val="0"/>
          <c:showVal val="0"/>
          <c:showCatName val="0"/>
          <c:showSerName val="0"/>
          <c:showPercent val="0"/>
          <c:showBubbleSize val="0"/>
        </c:dLbls>
        <c:marker val="1"/>
        <c:smooth val="0"/>
        <c:axId val="365351296"/>
        <c:axId val="365336832"/>
      </c:lineChart>
      <c:catAx>
        <c:axId val="365324928"/>
        <c:scaling>
          <c:orientation val="minMax"/>
        </c:scaling>
        <c:delete val="1"/>
        <c:axPos val="b"/>
        <c:majorTickMark val="out"/>
        <c:minorTickMark val="none"/>
        <c:tickLblPos val="nextTo"/>
        <c:crossAx val="365334912"/>
        <c:crosses val="autoZero"/>
        <c:auto val="1"/>
        <c:lblAlgn val="ctr"/>
        <c:lblOffset val="100"/>
        <c:noMultiLvlLbl val="0"/>
      </c:catAx>
      <c:valAx>
        <c:axId val="365334912"/>
        <c:scaling>
          <c:orientation val="minMax"/>
        </c:scaling>
        <c:delete val="0"/>
        <c:axPos val="l"/>
        <c:majorGridlines/>
        <c:title>
          <c:tx>
            <c:rich>
              <a:bodyPr rot="-5400000" vert="horz"/>
              <a:lstStyle/>
              <a:p>
                <a:pPr>
                  <a:defRPr/>
                </a:pPr>
                <a:r>
                  <a:rPr lang="en-US"/>
                  <a:t>Ntot, Ptot (mg/l)</a:t>
                </a:r>
              </a:p>
            </c:rich>
          </c:tx>
          <c:layout/>
          <c:overlay val="0"/>
        </c:title>
        <c:numFmt formatCode="#,##0" sourceLinked="1"/>
        <c:majorTickMark val="out"/>
        <c:minorTickMark val="none"/>
        <c:tickLblPos val="nextTo"/>
        <c:crossAx val="365324928"/>
        <c:crosses val="autoZero"/>
        <c:crossBetween val="between"/>
      </c:valAx>
      <c:valAx>
        <c:axId val="365336832"/>
        <c:scaling>
          <c:orientation val="minMax"/>
        </c:scaling>
        <c:delete val="0"/>
        <c:axPos val="r"/>
        <c:title>
          <c:tx>
            <c:rich>
              <a:bodyPr rot="-5400000" vert="horz"/>
              <a:lstStyle/>
              <a:p>
                <a:pPr>
                  <a:defRPr/>
                </a:pPr>
                <a:r>
                  <a:rPr lang="en-US"/>
                  <a:t>CZV</a:t>
                </a:r>
                <a:r>
                  <a:rPr lang="en-US" baseline="0"/>
                  <a:t> </a:t>
                </a:r>
                <a:r>
                  <a:rPr lang="en-US"/>
                  <a:t>(mg/l)</a:t>
                </a:r>
              </a:p>
            </c:rich>
          </c:tx>
          <c:layout/>
          <c:overlay val="0"/>
        </c:title>
        <c:numFmt formatCode="#,##0.########" sourceLinked="1"/>
        <c:majorTickMark val="out"/>
        <c:minorTickMark val="none"/>
        <c:tickLblPos val="nextTo"/>
        <c:crossAx val="365351296"/>
        <c:crosses val="max"/>
        <c:crossBetween val="between"/>
      </c:valAx>
      <c:catAx>
        <c:axId val="365351296"/>
        <c:scaling>
          <c:orientation val="minMax"/>
        </c:scaling>
        <c:delete val="1"/>
        <c:axPos val="b"/>
        <c:majorTickMark val="out"/>
        <c:minorTickMark val="none"/>
        <c:tickLblPos val="nextTo"/>
        <c:crossAx val="365336832"/>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Ntot</c:v>
          </c:tx>
          <c:spPr>
            <a:ln>
              <a:noFill/>
            </a:ln>
          </c:spPr>
          <c:cat>
            <c:strRef>
              <c:f>'OPPWater-aard dir lozing(2)'!$B$17:$B$62</c:f>
              <c:strCache>
                <c:ptCount val="46"/>
                <c:pt idx="0">
                  <c:v>AARDAPPELCENTRALE</c:v>
                </c:pt>
                <c:pt idx="1">
                  <c:v>AARDAPPELCENTRALE</c:v>
                </c:pt>
                <c:pt idx="2">
                  <c:v>AARDAPPELCENTRALE</c:v>
                </c:pt>
                <c:pt idx="3">
                  <c:v>AARDAPPELCENTRALE</c:v>
                </c:pt>
                <c:pt idx="4">
                  <c:v>AARDAPPELCENTRALE</c:v>
                </c:pt>
                <c:pt idx="5">
                  <c:v>AARDAPPELCENTRALE</c:v>
                </c:pt>
                <c:pt idx="6">
                  <c:v>DEVOGHEL JOSEPH</c:v>
                </c:pt>
                <c:pt idx="7">
                  <c:v>DEVOGHEL JOSEPH</c:v>
                </c:pt>
                <c:pt idx="8">
                  <c:v>DEVOGHEL JOSEPH</c:v>
                </c:pt>
                <c:pt idx="9">
                  <c:v>DUMORTIER D &amp; ZONEN</c:v>
                </c:pt>
                <c:pt idx="10">
                  <c:v>DUMORTIER D &amp; ZONEN</c:v>
                </c:pt>
                <c:pt idx="11">
                  <c:v>MARGO GEERT</c:v>
                </c:pt>
                <c:pt idx="12">
                  <c:v>PRIMEUR</c:v>
                </c:pt>
                <c:pt idx="13">
                  <c:v>PRIMEUR</c:v>
                </c:pt>
                <c:pt idx="14">
                  <c:v>PRIMEUR</c:v>
                </c:pt>
                <c:pt idx="15">
                  <c:v>PRIMEUR</c:v>
                </c:pt>
                <c:pt idx="16">
                  <c:v>PRIMEUR</c:v>
                </c:pt>
                <c:pt idx="17">
                  <c:v>PRIMEUR</c:v>
                </c:pt>
                <c:pt idx="18">
                  <c:v>VAN REMOORTEL AARDAPPELVERWERKING</c:v>
                </c:pt>
                <c:pt idx="19">
                  <c:v>VAN REMOORTEL AARDAPPELVERWERKING</c:v>
                </c:pt>
                <c:pt idx="20">
                  <c:v>VAN REMOORTEL AARDAPPELVERWERKING</c:v>
                </c:pt>
                <c:pt idx="21">
                  <c:v>VAN REMOORTEL AARDAPPELVERWERKING</c:v>
                </c:pt>
                <c:pt idx="22">
                  <c:v>VAN REMOORTEL AARDAPPELVERWERKING</c:v>
                </c:pt>
                <c:pt idx="23">
                  <c:v>VANDERHAEGEN-EECKHOUT</c:v>
                </c:pt>
                <c:pt idx="24">
                  <c:v>VANDERHAEGEN-EECKHOUT</c:v>
                </c:pt>
                <c:pt idx="25">
                  <c:v>VANDERHAEGEN-EECKHOUT</c:v>
                </c:pt>
                <c:pt idx="26">
                  <c:v>VANDERHAEGEN-EECKHOUT</c:v>
                </c:pt>
                <c:pt idx="27">
                  <c:v>VANDERHAEGEN-EECKHOUT</c:v>
                </c:pt>
                <c:pt idx="28">
                  <c:v>VANDERHAEGEN-EECKHOUT</c:v>
                </c:pt>
                <c:pt idx="29">
                  <c:v>VANDERHAEGEN-EECKHOUT</c:v>
                </c:pt>
                <c:pt idx="30">
                  <c:v>VANDERHAEGEN-EECKHOUT</c:v>
                </c:pt>
                <c:pt idx="31">
                  <c:v>VANDERHAEGEN-EECKHOUT</c:v>
                </c:pt>
                <c:pt idx="32">
                  <c:v>VANDERHAEGEN-EECKHOUT</c:v>
                </c:pt>
                <c:pt idx="33">
                  <c:v>WILLA</c:v>
                </c:pt>
                <c:pt idx="34">
                  <c:v>WILLA</c:v>
                </c:pt>
                <c:pt idx="35">
                  <c:v>WILLA</c:v>
                </c:pt>
                <c:pt idx="36">
                  <c:v>WILLA</c:v>
                </c:pt>
                <c:pt idx="37">
                  <c:v>WILLA</c:v>
                </c:pt>
                <c:pt idx="38">
                  <c:v>WILLA</c:v>
                </c:pt>
                <c:pt idx="39">
                  <c:v>WILLA</c:v>
                </c:pt>
                <c:pt idx="40">
                  <c:v>WILLA</c:v>
                </c:pt>
                <c:pt idx="41">
                  <c:v>WILLA</c:v>
                </c:pt>
                <c:pt idx="42">
                  <c:v>WILLA</c:v>
                </c:pt>
                <c:pt idx="43">
                  <c:v>WILLA</c:v>
                </c:pt>
                <c:pt idx="44">
                  <c:v>WILLA</c:v>
                </c:pt>
                <c:pt idx="45">
                  <c:v>WILLA</c:v>
                </c:pt>
              </c:strCache>
            </c:strRef>
          </c:cat>
          <c:val>
            <c:numRef>
              <c:f>'OPPWater-aard dir lozing(2)'!$AE$17:$AE$62</c:f>
              <c:numCache>
                <c:formatCode>General</c:formatCode>
                <c:ptCount val="46"/>
                <c:pt idx="0" formatCode="#,##0.########">
                  <c:v>14.8</c:v>
                </c:pt>
                <c:pt idx="6" formatCode="#,##0">
                  <c:v>23</c:v>
                </c:pt>
                <c:pt idx="7" formatCode="#,##0.########">
                  <c:v>9.9</c:v>
                </c:pt>
                <c:pt idx="8" formatCode="#,##0">
                  <c:v>19</c:v>
                </c:pt>
                <c:pt idx="9" formatCode="#,##0.########">
                  <c:v>14.5</c:v>
                </c:pt>
                <c:pt idx="10" formatCode="#,##0.########">
                  <c:v>9.92</c:v>
                </c:pt>
                <c:pt idx="11" formatCode="#,##0">
                  <c:v>15</c:v>
                </c:pt>
                <c:pt idx="12" formatCode="#,##0.########">
                  <c:v>3.97</c:v>
                </c:pt>
                <c:pt idx="13" formatCode="#,##0.########">
                  <c:v>5.46</c:v>
                </c:pt>
                <c:pt idx="14" formatCode="#,##0.########">
                  <c:v>5.04</c:v>
                </c:pt>
                <c:pt idx="15" formatCode="#,##0.########">
                  <c:v>4.2699999999999996</c:v>
                </c:pt>
                <c:pt idx="16" formatCode="#,##0.########">
                  <c:v>5.27</c:v>
                </c:pt>
                <c:pt idx="17" formatCode="#,##0.########">
                  <c:v>5.49</c:v>
                </c:pt>
                <c:pt idx="18" formatCode="#,##0.########">
                  <c:v>5.03</c:v>
                </c:pt>
                <c:pt idx="19" formatCode="#,##0.########">
                  <c:v>8.9600000000000009</c:v>
                </c:pt>
                <c:pt idx="20" formatCode="#,##0.########">
                  <c:v>4.83</c:v>
                </c:pt>
                <c:pt idx="21" formatCode="#,##0.########">
                  <c:v>5.45</c:v>
                </c:pt>
                <c:pt idx="22" formatCode="#,##0.########">
                  <c:v>6.03</c:v>
                </c:pt>
                <c:pt idx="29" formatCode="#,##0">
                  <c:v>30</c:v>
                </c:pt>
                <c:pt idx="30" formatCode="#,##0">
                  <c:v>26</c:v>
                </c:pt>
                <c:pt idx="31" formatCode="#,##0">
                  <c:v>25</c:v>
                </c:pt>
                <c:pt idx="33" formatCode="#,##0.########">
                  <c:v>2.5</c:v>
                </c:pt>
                <c:pt idx="34" formatCode="#,##0.########">
                  <c:v>5.0999999999999996</c:v>
                </c:pt>
                <c:pt idx="35" formatCode="#,##0.########">
                  <c:v>4.5</c:v>
                </c:pt>
                <c:pt idx="36" formatCode="#,##0.########">
                  <c:v>4.5</c:v>
                </c:pt>
                <c:pt idx="37" formatCode="#,##0.########">
                  <c:v>4.8</c:v>
                </c:pt>
                <c:pt idx="38" formatCode="#,##0.########">
                  <c:v>6.12</c:v>
                </c:pt>
                <c:pt idx="39" formatCode="#,##0.########">
                  <c:v>6.83</c:v>
                </c:pt>
                <c:pt idx="40" formatCode="#,##0.########">
                  <c:v>7.34</c:v>
                </c:pt>
              </c:numCache>
            </c:numRef>
          </c:val>
          <c:smooth val="0"/>
        </c:ser>
        <c:ser>
          <c:idx val="1"/>
          <c:order val="1"/>
          <c:tx>
            <c:v>Ptot</c:v>
          </c:tx>
          <c:spPr>
            <a:ln>
              <a:noFill/>
            </a:ln>
          </c:spPr>
          <c:cat>
            <c:strRef>
              <c:f>'OPPWater-aard dir lozing(2)'!$B$17:$B$62</c:f>
              <c:strCache>
                <c:ptCount val="46"/>
                <c:pt idx="0">
                  <c:v>AARDAPPELCENTRALE</c:v>
                </c:pt>
                <c:pt idx="1">
                  <c:v>AARDAPPELCENTRALE</c:v>
                </c:pt>
                <c:pt idx="2">
                  <c:v>AARDAPPELCENTRALE</c:v>
                </c:pt>
                <c:pt idx="3">
                  <c:v>AARDAPPELCENTRALE</c:v>
                </c:pt>
                <c:pt idx="4">
                  <c:v>AARDAPPELCENTRALE</c:v>
                </c:pt>
                <c:pt idx="5">
                  <c:v>AARDAPPELCENTRALE</c:v>
                </c:pt>
                <c:pt idx="6">
                  <c:v>DEVOGHEL JOSEPH</c:v>
                </c:pt>
                <c:pt idx="7">
                  <c:v>DEVOGHEL JOSEPH</c:v>
                </c:pt>
                <c:pt idx="8">
                  <c:v>DEVOGHEL JOSEPH</c:v>
                </c:pt>
                <c:pt idx="9">
                  <c:v>DUMORTIER D &amp; ZONEN</c:v>
                </c:pt>
                <c:pt idx="10">
                  <c:v>DUMORTIER D &amp; ZONEN</c:v>
                </c:pt>
                <c:pt idx="11">
                  <c:v>MARGO GEERT</c:v>
                </c:pt>
                <c:pt idx="12">
                  <c:v>PRIMEUR</c:v>
                </c:pt>
                <c:pt idx="13">
                  <c:v>PRIMEUR</c:v>
                </c:pt>
                <c:pt idx="14">
                  <c:v>PRIMEUR</c:v>
                </c:pt>
                <c:pt idx="15">
                  <c:v>PRIMEUR</c:v>
                </c:pt>
                <c:pt idx="16">
                  <c:v>PRIMEUR</c:v>
                </c:pt>
                <c:pt idx="17">
                  <c:v>PRIMEUR</c:v>
                </c:pt>
                <c:pt idx="18">
                  <c:v>VAN REMOORTEL AARDAPPELVERWERKING</c:v>
                </c:pt>
                <c:pt idx="19">
                  <c:v>VAN REMOORTEL AARDAPPELVERWERKING</c:v>
                </c:pt>
                <c:pt idx="20">
                  <c:v>VAN REMOORTEL AARDAPPELVERWERKING</c:v>
                </c:pt>
                <c:pt idx="21">
                  <c:v>VAN REMOORTEL AARDAPPELVERWERKING</c:v>
                </c:pt>
                <c:pt idx="22">
                  <c:v>VAN REMOORTEL AARDAPPELVERWERKING</c:v>
                </c:pt>
                <c:pt idx="23">
                  <c:v>VANDERHAEGEN-EECKHOUT</c:v>
                </c:pt>
                <c:pt idx="24">
                  <c:v>VANDERHAEGEN-EECKHOUT</c:v>
                </c:pt>
                <c:pt idx="25">
                  <c:v>VANDERHAEGEN-EECKHOUT</c:v>
                </c:pt>
                <c:pt idx="26">
                  <c:v>VANDERHAEGEN-EECKHOUT</c:v>
                </c:pt>
                <c:pt idx="27">
                  <c:v>VANDERHAEGEN-EECKHOUT</c:v>
                </c:pt>
                <c:pt idx="28">
                  <c:v>VANDERHAEGEN-EECKHOUT</c:v>
                </c:pt>
                <c:pt idx="29">
                  <c:v>VANDERHAEGEN-EECKHOUT</c:v>
                </c:pt>
                <c:pt idx="30">
                  <c:v>VANDERHAEGEN-EECKHOUT</c:v>
                </c:pt>
                <c:pt idx="31">
                  <c:v>VANDERHAEGEN-EECKHOUT</c:v>
                </c:pt>
                <c:pt idx="32">
                  <c:v>VANDERHAEGEN-EECKHOUT</c:v>
                </c:pt>
                <c:pt idx="33">
                  <c:v>WILLA</c:v>
                </c:pt>
                <c:pt idx="34">
                  <c:v>WILLA</c:v>
                </c:pt>
                <c:pt idx="35">
                  <c:v>WILLA</c:v>
                </c:pt>
                <c:pt idx="36">
                  <c:v>WILLA</c:v>
                </c:pt>
                <c:pt idx="37">
                  <c:v>WILLA</c:v>
                </c:pt>
                <c:pt idx="38">
                  <c:v>WILLA</c:v>
                </c:pt>
                <c:pt idx="39">
                  <c:v>WILLA</c:v>
                </c:pt>
                <c:pt idx="40">
                  <c:v>WILLA</c:v>
                </c:pt>
                <c:pt idx="41">
                  <c:v>WILLA</c:v>
                </c:pt>
                <c:pt idx="42">
                  <c:v>WILLA</c:v>
                </c:pt>
                <c:pt idx="43">
                  <c:v>WILLA</c:v>
                </c:pt>
                <c:pt idx="44">
                  <c:v>WILLA</c:v>
                </c:pt>
                <c:pt idx="45">
                  <c:v>WILLA</c:v>
                </c:pt>
              </c:strCache>
            </c:strRef>
          </c:cat>
          <c:val>
            <c:numRef>
              <c:f>'OPPWater-aard dir lozing(2)'!$AI$17:$AI$62</c:f>
              <c:numCache>
                <c:formatCode>General</c:formatCode>
                <c:ptCount val="46"/>
                <c:pt idx="0" formatCode="#,##0.########">
                  <c:v>0.86</c:v>
                </c:pt>
                <c:pt idx="6" formatCode="#,##0.########">
                  <c:v>0.93</c:v>
                </c:pt>
                <c:pt idx="7" formatCode="#,##0.########">
                  <c:v>0.28999999999999998</c:v>
                </c:pt>
                <c:pt idx="8" formatCode="#,##0.########">
                  <c:v>1.1000000000000001</c:v>
                </c:pt>
                <c:pt idx="9" formatCode="#,##0.########">
                  <c:v>31.6</c:v>
                </c:pt>
                <c:pt idx="10" formatCode="#,##0.########">
                  <c:v>23.3</c:v>
                </c:pt>
                <c:pt idx="11" formatCode="#,##0.########">
                  <c:v>4.6900000000000004</c:v>
                </c:pt>
                <c:pt idx="12" formatCode="#,##0.########">
                  <c:v>6.11</c:v>
                </c:pt>
                <c:pt idx="13" formatCode="#,##0.########">
                  <c:v>7.18</c:v>
                </c:pt>
                <c:pt idx="14" formatCode="#,##0.########">
                  <c:v>6.67</c:v>
                </c:pt>
                <c:pt idx="15" formatCode="#,##0.########">
                  <c:v>6.24</c:v>
                </c:pt>
                <c:pt idx="16" formatCode="#,##0.########">
                  <c:v>7.14</c:v>
                </c:pt>
                <c:pt idx="17" formatCode="#,##0.########">
                  <c:v>7.47</c:v>
                </c:pt>
                <c:pt idx="18" formatCode="#,##0.########">
                  <c:v>6.64</c:v>
                </c:pt>
                <c:pt idx="19" formatCode="#,##0.########">
                  <c:v>5.0999999999999996</c:v>
                </c:pt>
                <c:pt idx="20" formatCode="#,##0.########">
                  <c:v>3.87</c:v>
                </c:pt>
                <c:pt idx="21" formatCode="#,##0.########">
                  <c:v>4.18</c:v>
                </c:pt>
                <c:pt idx="22" formatCode="#,##0.########">
                  <c:v>6.78</c:v>
                </c:pt>
                <c:pt idx="29" formatCode="#,##0.########">
                  <c:v>1.1000000000000001</c:v>
                </c:pt>
                <c:pt idx="30" formatCode="#,##0.########">
                  <c:v>0.87</c:v>
                </c:pt>
                <c:pt idx="31" formatCode="#,##0.########">
                  <c:v>0.81</c:v>
                </c:pt>
                <c:pt idx="33" formatCode="#,##0">
                  <c:v>2</c:v>
                </c:pt>
                <c:pt idx="34" formatCode="#,##0.########">
                  <c:v>6.4</c:v>
                </c:pt>
                <c:pt idx="35" formatCode="#,##0.########">
                  <c:v>6.8</c:v>
                </c:pt>
                <c:pt idx="36" formatCode="#,##0.########">
                  <c:v>0.65</c:v>
                </c:pt>
                <c:pt idx="37" formatCode="#,##0.########">
                  <c:v>0.65</c:v>
                </c:pt>
                <c:pt idx="38" formatCode="#,##0.########">
                  <c:v>0.91</c:v>
                </c:pt>
                <c:pt idx="39" formatCode="#,##0.########">
                  <c:v>0.6</c:v>
                </c:pt>
                <c:pt idx="40" formatCode="#,##0.########">
                  <c:v>0.5</c:v>
                </c:pt>
              </c:numCache>
            </c:numRef>
          </c:val>
          <c:smooth val="0"/>
        </c:ser>
        <c:dLbls>
          <c:showLegendKey val="0"/>
          <c:showVal val="0"/>
          <c:showCatName val="0"/>
          <c:showSerName val="0"/>
          <c:showPercent val="0"/>
          <c:showBubbleSize val="0"/>
        </c:dLbls>
        <c:marker val="1"/>
        <c:smooth val="0"/>
        <c:axId val="365400832"/>
        <c:axId val="365402368"/>
      </c:lineChart>
      <c:lineChart>
        <c:grouping val="standard"/>
        <c:varyColors val="0"/>
        <c:ser>
          <c:idx val="2"/>
          <c:order val="2"/>
          <c:tx>
            <c:v>CZV</c:v>
          </c:tx>
          <c:spPr>
            <a:ln>
              <a:noFill/>
            </a:ln>
          </c:spPr>
          <c:cat>
            <c:strRef>
              <c:f>'OPPWater-aard dir lozing(2)'!$B$17:$B$62</c:f>
              <c:strCache>
                <c:ptCount val="46"/>
                <c:pt idx="0">
                  <c:v>AARDAPPELCENTRALE</c:v>
                </c:pt>
                <c:pt idx="1">
                  <c:v>AARDAPPELCENTRALE</c:v>
                </c:pt>
                <c:pt idx="2">
                  <c:v>AARDAPPELCENTRALE</c:v>
                </c:pt>
                <c:pt idx="3">
                  <c:v>AARDAPPELCENTRALE</c:v>
                </c:pt>
                <c:pt idx="4">
                  <c:v>AARDAPPELCENTRALE</c:v>
                </c:pt>
                <c:pt idx="5">
                  <c:v>AARDAPPELCENTRALE</c:v>
                </c:pt>
                <c:pt idx="6">
                  <c:v>DEVOGHEL JOSEPH</c:v>
                </c:pt>
                <c:pt idx="7">
                  <c:v>DEVOGHEL JOSEPH</c:v>
                </c:pt>
                <c:pt idx="8">
                  <c:v>DEVOGHEL JOSEPH</c:v>
                </c:pt>
                <c:pt idx="9">
                  <c:v>DUMORTIER D &amp; ZONEN</c:v>
                </c:pt>
                <c:pt idx="10">
                  <c:v>DUMORTIER D &amp; ZONEN</c:v>
                </c:pt>
                <c:pt idx="11">
                  <c:v>MARGO GEERT</c:v>
                </c:pt>
                <c:pt idx="12">
                  <c:v>PRIMEUR</c:v>
                </c:pt>
                <c:pt idx="13">
                  <c:v>PRIMEUR</c:v>
                </c:pt>
                <c:pt idx="14">
                  <c:v>PRIMEUR</c:v>
                </c:pt>
                <c:pt idx="15">
                  <c:v>PRIMEUR</c:v>
                </c:pt>
                <c:pt idx="16">
                  <c:v>PRIMEUR</c:v>
                </c:pt>
                <c:pt idx="17">
                  <c:v>PRIMEUR</c:v>
                </c:pt>
                <c:pt idx="18">
                  <c:v>VAN REMOORTEL AARDAPPELVERWERKING</c:v>
                </c:pt>
                <c:pt idx="19">
                  <c:v>VAN REMOORTEL AARDAPPELVERWERKING</c:v>
                </c:pt>
                <c:pt idx="20">
                  <c:v>VAN REMOORTEL AARDAPPELVERWERKING</c:v>
                </c:pt>
                <c:pt idx="21">
                  <c:v>VAN REMOORTEL AARDAPPELVERWERKING</c:v>
                </c:pt>
                <c:pt idx="22">
                  <c:v>VAN REMOORTEL AARDAPPELVERWERKING</c:v>
                </c:pt>
                <c:pt idx="23">
                  <c:v>VANDERHAEGEN-EECKHOUT</c:v>
                </c:pt>
                <c:pt idx="24">
                  <c:v>VANDERHAEGEN-EECKHOUT</c:v>
                </c:pt>
                <c:pt idx="25">
                  <c:v>VANDERHAEGEN-EECKHOUT</c:v>
                </c:pt>
                <c:pt idx="26">
                  <c:v>VANDERHAEGEN-EECKHOUT</c:v>
                </c:pt>
                <c:pt idx="27">
                  <c:v>VANDERHAEGEN-EECKHOUT</c:v>
                </c:pt>
                <c:pt idx="28">
                  <c:v>VANDERHAEGEN-EECKHOUT</c:v>
                </c:pt>
                <c:pt idx="29">
                  <c:v>VANDERHAEGEN-EECKHOUT</c:v>
                </c:pt>
                <c:pt idx="30">
                  <c:v>VANDERHAEGEN-EECKHOUT</c:v>
                </c:pt>
                <c:pt idx="31">
                  <c:v>VANDERHAEGEN-EECKHOUT</c:v>
                </c:pt>
                <c:pt idx="32">
                  <c:v>VANDERHAEGEN-EECKHOUT</c:v>
                </c:pt>
                <c:pt idx="33">
                  <c:v>WILLA</c:v>
                </c:pt>
                <c:pt idx="34">
                  <c:v>WILLA</c:v>
                </c:pt>
                <c:pt idx="35">
                  <c:v>WILLA</c:v>
                </c:pt>
                <c:pt idx="36">
                  <c:v>WILLA</c:v>
                </c:pt>
                <c:pt idx="37">
                  <c:v>WILLA</c:v>
                </c:pt>
                <c:pt idx="38">
                  <c:v>WILLA</c:v>
                </c:pt>
                <c:pt idx="39">
                  <c:v>WILLA</c:v>
                </c:pt>
                <c:pt idx="40">
                  <c:v>WILLA</c:v>
                </c:pt>
                <c:pt idx="41">
                  <c:v>WILLA</c:v>
                </c:pt>
                <c:pt idx="42">
                  <c:v>WILLA</c:v>
                </c:pt>
                <c:pt idx="43">
                  <c:v>WILLA</c:v>
                </c:pt>
                <c:pt idx="44">
                  <c:v>WILLA</c:v>
                </c:pt>
                <c:pt idx="45">
                  <c:v>WILLA</c:v>
                </c:pt>
              </c:strCache>
            </c:strRef>
          </c:cat>
          <c:val>
            <c:numRef>
              <c:f>'OPPWater-aard dir lozing(2)'!$S$17:$S$62</c:f>
              <c:numCache>
                <c:formatCode>General</c:formatCode>
                <c:ptCount val="46"/>
                <c:pt idx="0" formatCode="#,##0">
                  <c:v>114</c:v>
                </c:pt>
                <c:pt idx="6" formatCode="#,##0">
                  <c:v>80</c:v>
                </c:pt>
                <c:pt idx="7" formatCode="#,##0">
                  <c:v>31</c:v>
                </c:pt>
                <c:pt idx="8" formatCode="#,##0">
                  <c:v>73</c:v>
                </c:pt>
                <c:pt idx="9" formatCode="#,##0">
                  <c:v>176</c:v>
                </c:pt>
                <c:pt idx="10" formatCode="#,##0">
                  <c:v>97</c:v>
                </c:pt>
                <c:pt idx="11" formatCode="#,##0">
                  <c:v>76</c:v>
                </c:pt>
                <c:pt idx="12" formatCode="#,##0">
                  <c:v>68</c:v>
                </c:pt>
                <c:pt idx="13" formatCode="#,##0">
                  <c:v>35</c:v>
                </c:pt>
                <c:pt idx="14" formatCode="#,##0">
                  <c:v>31</c:v>
                </c:pt>
                <c:pt idx="15" formatCode="#,##0">
                  <c:v>48</c:v>
                </c:pt>
                <c:pt idx="16" formatCode="#,##0">
                  <c:v>14</c:v>
                </c:pt>
                <c:pt idx="17" formatCode="#,##0">
                  <c:v>15</c:v>
                </c:pt>
                <c:pt idx="18" formatCode="#,##0">
                  <c:v>45</c:v>
                </c:pt>
                <c:pt idx="19" formatCode="#,##0">
                  <c:v>45</c:v>
                </c:pt>
                <c:pt idx="20" formatCode="#,##0">
                  <c:v>51</c:v>
                </c:pt>
                <c:pt idx="21" formatCode="#,##0">
                  <c:v>57</c:v>
                </c:pt>
                <c:pt idx="22" formatCode="#,##0">
                  <c:v>49</c:v>
                </c:pt>
                <c:pt idx="29" formatCode="#,##0">
                  <c:v>48</c:v>
                </c:pt>
                <c:pt idx="30" formatCode="#,##0">
                  <c:v>45</c:v>
                </c:pt>
                <c:pt idx="31" formatCode="#,##0">
                  <c:v>50</c:v>
                </c:pt>
                <c:pt idx="33" formatCode="#,##0.########">
                  <c:v>31.8</c:v>
                </c:pt>
                <c:pt idx="34" formatCode="#,##0.########">
                  <c:v>87.5</c:v>
                </c:pt>
                <c:pt idx="35" formatCode="#,##0.########">
                  <c:v>54.4</c:v>
                </c:pt>
                <c:pt idx="36" formatCode="#,##0">
                  <c:v>29</c:v>
                </c:pt>
                <c:pt idx="37" formatCode="#,##0">
                  <c:v>55</c:v>
                </c:pt>
                <c:pt idx="38" formatCode="#,##0">
                  <c:v>54</c:v>
                </c:pt>
                <c:pt idx="39" formatCode="#,##0">
                  <c:v>61</c:v>
                </c:pt>
                <c:pt idx="40" formatCode="#,##0">
                  <c:v>54</c:v>
                </c:pt>
              </c:numCache>
            </c:numRef>
          </c:val>
          <c:smooth val="0"/>
        </c:ser>
        <c:dLbls>
          <c:showLegendKey val="0"/>
          <c:showVal val="0"/>
          <c:showCatName val="0"/>
          <c:showSerName val="0"/>
          <c:showPercent val="0"/>
          <c:showBubbleSize val="0"/>
        </c:dLbls>
        <c:marker val="1"/>
        <c:smooth val="0"/>
        <c:axId val="365408640"/>
        <c:axId val="365410176"/>
      </c:lineChart>
      <c:catAx>
        <c:axId val="365400832"/>
        <c:scaling>
          <c:orientation val="minMax"/>
        </c:scaling>
        <c:delete val="1"/>
        <c:axPos val="b"/>
        <c:numFmt formatCode="@" sourceLinked="1"/>
        <c:majorTickMark val="out"/>
        <c:minorTickMark val="none"/>
        <c:tickLblPos val="nextTo"/>
        <c:crossAx val="365402368"/>
        <c:crosses val="autoZero"/>
        <c:auto val="1"/>
        <c:lblAlgn val="ctr"/>
        <c:lblOffset val="100"/>
        <c:noMultiLvlLbl val="0"/>
      </c:catAx>
      <c:valAx>
        <c:axId val="365402368"/>
        <c:scaling>
          <c:orientation val="minMax"/>
        </c:scaling>
        <c:delete val="0"/>
        <c:axPos val="l"/>
        <c:majorGridlines/>
        <c:title>
          <c:tx>
            <c:rich>
              <a:bodyPr rot="-5400000" vert="horz"/>
              <a:lstStyle/>
              <a:p>
                <a:pPr>
                  <a:defRPr/>
                </a:pPr>
                <a:r>
                  <a:rPr lang="en-US"/>
                  <a:t>ZS en BZV (mg/l)</a:t>
                </a:r>
              </a:p>
            </c:rich>
          </c:tx>
          <c:layout/>
          <c:overlay val="0"/>
        </c:title>
        <c:numFmt formatCode="#,##0.########" sourceLinked="1"/>
        <c:majorTickMark val="out"/>
        <c:minorTickMark val="none"/>
        <c:tickLblPos val="nextTo"/>
        <c:crossAx val="365400832"/>
        <c:crosses val="autoZero"/>
        <c:crossBetween val="between"/>
      </c:valAx>
      <c:catAx>
        <c:axId val="365408640"/>
        <c:scaling>
          <c:orientation val="minMax"/>
        </c:scaling>
        <c:delete val="1"/>
        <c:axPos val="b"/>
        <c:majorTickMark val="out"/>
        <c:minorTickMark val="none"/>
        <c:tickLblPos val="nextTo"/>
        <c:crossAx val="365410176"/>
        <c:crosses val="autoZero"/>
        <c:auto val="1"/>
        <c:lblAlgn val="ctr"/>
        <c:lblOffset val="100"/>
        <c:noMultiLvlLbl val="0"/>
      </c:catAx>
      <c:valAx>
        <c:axId val="365410176"/>
        <c:scaling>
          <c:orientation val="minMax"/>
        </c:scaling>
        <c:delete val="0"/>
        <c:axPos val="r"/>
        <c:title>
          <c:tx>
            <c:rich>
              <a:bodyPr rot="-5400000" vert="horz"/>
              <a:lstStyle/>
              <a:p>
                <a:pPr>
                  <a:defRPr/>
                </a:pPr>
                <a:r>
                  <a:rPr lang="en-US"/>
                  <a:t>CZV (mg/l)</a:t>
                </a:r>
              </a:p>
            </c:rich>
          </c:tx>
          <c:layout/>
          <c:overlay val="0"/>
        </c:title>
        <c:numFmt formatCode="#,##0" sourceLinked="1"/>
        <c:majorTickMark val="out"/>
        <c:minorTickMark val="none"/>
        <c:tickLblPos val="nextTo"/>
        <c:crossAx val="365408640"/>
        <c:crosses val="max"/>
        <c:crossBetween val="between"/>
      </c:valAx>
    </c:plotArea>
    <c:legend>
      <c:legendPos val="b"/>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729" r="5923"/>
          <a:stretch/>
        </p:blipFill>
        <p:spPr>
          <a:xfrm>
            <a:off x="0" y="-14235"/>
            <a:ext cx="9144000" cy="6899868"/>
          </a:xfrm>
          <a:prstGeom prst="rect">
            <a:avLst/>
          </a:prstGeom>
        </p:spPr>
      </p:pic>
      <p:sp>
        <p:nvSpPr>
          <p:cNvPr id="2" name="Title 1"/>
          <p:cNvSpPr>
            <a:spLocks noGrp="1"/>
          </p:cNvSpPr>
          <p:nvPr>
            <p:ph type="ctrTitle" hasCustomPrompt="1"/>
          </p:nvPr>
        </p:nvSpPr>
        <p:spPr>
          <a:xfrm>
            <a:off x="4069582" y="4753774"/>
            <a:ext cx="4449187" cy="400110"/>
          </a:xfrm>
          <a:effectLst>
            <a:outerShdw blurRad="31750" dist="25400" dir="5400000" algn="tl" rotWithShape="0">
              <a:srgbClr val="000000">
                <a:alpha val="26000"/>
              </a:srgbClr>
            </a:outerShdw>
          </a:effectLst>
        </p:spPr>
        <p:txBody>
          <a:bodyPr wrap="square">
            <a:spAutoFit/>
          </a:bodyPr>
          <a:lstStyle>
            <a:lvl1pPr>
              <a:defRPr sz="2000" cap="all">
                <a:solidFill>
                  <a:schemeClr val="bg1"/>
                </a:solidFill>
              </a:defRPr>
            </a:lvl1pPr>
          </a:lstStyle>
          <a:p>
            <a:r>
              <a:rPr lang="nl-BE" dirty="0" smtClean="0"/>
              <a:t>Click to edit Master title style </a:t>
            </a:r>
            <a:endParaRPr lang="en-US" dirty="0"/>
          </a:p>
        </p:txBody>
      </p:sp>
      <p:cxnSp>
        <p:nvCxnSpPr>
          <p:cNvPr id="8" name="Straight Connector 7"/>
          <p:cNvCxnSpPr/>
          <p:nvPr userDrawn="1"/>
        </p:nvCxnSpPr>
        <p:spPr>
          <a:xfrm>
            <a:off x="4069582" y="4288692"/>
            <a:ext cx="444918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069582" y="5636845"/>
            <a:ext cx="444918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57465" y="-40103"/>
            <a:ext cx="2274946" cy="5663884"/>
            <a:chOff x="724825" y="0"/>
            <a:chExt cx="2441708" cy="6079067"/>
          </a:xfrm>
        </p:grpSpPr>
        <p:sp>
          <p:nvSpPr>
            <p:cNvPr id="12" name="Rectangle 11"/>
            <p:cNvSpPr/>
            <p:nvPr userDrawn="1"/>
          </p:nvSpPr>
          <p:spPr>
            <a:xfrm>
              <a:off x="724825" y="0"/>
              <a:ext cx="2441708" cy="6079067"/>
            </a:xfrm>
            <a:prstGeom prst="rect">
              <a:avLst/>
            </a:prstGeom>
            <a:solidFill>
              <a:srgbClr val="47A6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stretch>
              <a:fillRect/>
            </a:stretch>
          </p:blipFill>
          <p:spPr>
            <a:xfrm>
              <a:off x="1038310" y="616836"/>
              <a:ext cx="1611543" cy="511355"/>
            </a:xfrm>
            <a:prstGeom prst="rect">
              <a:avLst/>
            </a:prstGeom>
          </p:spPr>
        </p:pic>
        <p:pic>
          <p:nvPicPr>
            <p:cNvPr id="14" name="Picture 13"/>
            <p:cNvPicPr>
              <a:picLocks noChangeAspect="1"/>
            </p:cNvPicPr>
            <p:nvPr userDrawn="1"/>
          </p:nvPicPr>
          <p:blipFill>
            <a:blip r:embed="rId4"/>
            <a:stretch>
              <a:fillRect/>
            </a:stretch>
          </p:blipFill>
          <p:spPr>
            <a:xfrm>
              <a:off x="935566" y="4558432"/>
              <a:ext cx="1955800" cy="1105452"/>
            </a:xfrm>
            <a:prstGeom prst="rect">
              <a:avLst/>
            </a:prstGeom>
          </p:spPr>
        </p:pic>
      </p:grpSp>
    </p:spTree>
    <p:extLst>
      <p:ext uri="{BB962C8B-B14F-4D97-AF65-F5344CB8AC3E}">
        <p14:creationId xmlns:p14="http://schemas.microsoft.com/office/powerpoint/2010/main" val="1647557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68877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2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l="41003"/>
          <a:stretch>
            <a:fillRect/>
          </a:stretch>
        </p:blipFill>
        <p:spPr bwMode="auto">
          <a:xfrm>
            <a:off x="0" y="3502025"/>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899138" y="2285999"/>
            <a:ext cx="6787662" cy="2878853"/>
          </a:xfrm>
        </p:spPr>
        <p:txBody>
          <a:bodyPr/>
          <a:lstStyle>
            <a:lvl1pPr>
              <a:defRPr b="1">
                <a:solidFill>
                  <a:schemeClr val="bg1"/>
                </a:solidFill>
              </a:defRPr>
            </a:lvl1pPr>
          </a:lstStyle>
          <a:p>
            <a:r>
              <a:rPr lang="en-US" smtClean="0"/>
              <a:t>Click to edit Master title style</a:t>
            </a:r>
            <a:endParaRPr lang="nl-BE" dirty="0"/>
          </a:p>
        </p:txBody>
      </p:sp>
    </p:spTree>
    <p:extLst>
      <p:ext uri="{BB962C8B-B14F-4D97-AF65-F5344CB8AC3E}">
        <p14:creationId xmlns:p14="http://schemas.microsoft.com/office/powerpoint/2010/main" val="397883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l="41003"/>
          <a:stretch>
            <a:fillRect/>
          </a:stretch>
        </p:blipFill>
        <p:spPr bwMode="auto">
          <a:xfrm>
            <a:off x="0" y="3502025"/>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99138" y="2285999"/>
            <a:ext cx="6787662" cy="2878853"/>
          </a:xfrm>
        </p:spPr>
        <p:txBody>
          <a:bodyPr/>
          <a:lstStyle>
            <a:lvl1pPr>
              <a:defRPr b="1">
                <a:solidFill>
                  <a:schemeClr val="bg1"/>
                </a:solidFill>
              </a:defRPr>
            </a:lvl1pPr>
          </a:lstStyle>
          <a:p>
            <a:r>
              <a:rPr lang="en-US" smtClean="0"/>
              <a:t>Click to edit Master title style</a:t>
            </a:r>
            <a:endParaRPr lang="nl-BE"/>
          </a:p>
        </p:txBody>
      </p:sp>
    </p:spTree>
    <p:extLst>
      <p:ext uri="{BB962C8B-B14F-4D97-AF65-F5344CB8AC3E}">
        <p14:creationId xmlns:p14="http://schemas.microsoft.com/office/powerpoint/2010/main" val="2884912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4" y="460963"/>
            <a:ext cx="8229596" cy="442148"/>
          </a:xfrm>
          <a:solidFill>
            <a:srgbClr val="47A6D9"/>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890889"/>
            <a:ext cx="8229600" cy="4035779"/>
          </a:xfrm>
        </p:spPr>
        <p:txBody>
          <a:bodyPr>
            <a:normAutofit/>
          </a:bodyPr>
          <a:lstStyle>
            <a:lvl1pPr>
              <a:defRPr sz="1400">
                <a:solidFill>
                  <a:srgbClr val="4C4C4C"/>
                </a:solidFill>
              </a:defRPr>
            </a:lvl1pPr>
            <a:lvl2pPr>
              <a:defRPr sz="1400">
                <a:solidFill>
                  <a:srgbClr val="4C4C4C"/>
                </a:solidFil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1"/>
          <p:cNvSpPr>
            <a:spLocks noGrp="1"/>
          </p:cNvSpPr>
          <p:nvPr>
            <p:ph type="body" sz="quarter" idx="11"/>
          </p:nvPr>
        </p:nvSpPr>
        <p:spPr>
          <a:xfrm>
            <a:off x="457200" y="1044457"/>
            <a:ext cx="8229600" cy="714728"/>
          </a:xfrm>
        </p:spPr>
        <p:txBody>
          <a:bodyPr>
            <a:normAutofit/>
          </a:bodyPr>
          <a:lstStyle>
            <a:lvl1pPr marL="0" indent="0">
              <a:buNone/>
              <a:defRPr sz="1400" i="1">
                <a:solidFill>
                  <a:srgbClr val="47A6D9"/>
                </a:solidFill>
              </a:defRPr>
            </a:lvl1pPr>
          </a:lstStyle>
          <a:p>
            <a:pPr lvl="0"/>
            <a:r>
              <a:rPr lang="en-US" smtClean="0"/>
              <a:t>Click to edit Master text styles</a:t>
            </a:r>
          </a:p>
        </p:txBody>
      </p:sp>
      <p:sp>
        <p:nvSpPr>
          <p:cNvPr id="10" name="Footer Placeholder 4"/>
          <p:cNvSpPr>
            <a:spLocks noGrp="1"/>
          </p:cNvSpPr>
          <p:nvPr>
            <p:ph type="ftr" sz="quarter" idx="12"/>
          </p:nvPr>
        </p:nvSpPr>
        <p:spPr>
          <a:xfrm>
            <a:off x="457200" y="6121766"/>
            <a:ext cx="1989138" cy="365125"/>
          </a:xfrm>
          <a:prstGeom prst="rect">
            <a:avLst/>
          </a:prstGeom>
          <a:ln w="6350">
            <a:noFill/>
          </a:ln>
        </p:spPr>
        <p:txBody>
          <a:bodyPr vert="horz" lIns="91440" tIns="45720" rIns="91440" bIns="45720" rtlCol="0" anchor="ctr"/>
          <a:lstStyle>
            <a:lvl1pPr algn="l" fontAlgn="auto">
              <a:spcBef>
                <a:spcPts val="0"/>
              </a:spcBef>
              <a:spcAft>
                <a:spcPts val="0"/>
              </a:spcAft>
              <a:defRPr sz="1000">
                <a:solidFill>
                  <a:srgbClr val="3BB4EB"/>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3BB4EB"/>
                </a:solidFill>
                <a:latin typeface="Trebuchet MS"/>
                <a:ea typeface="+mn-ea"/>
                <a:cs typeface="Trebuchet MS"/>
              </a:defRPr>
            </a:lvl1pPr>
          </a:lstStyle>
          <a:p>
            <a:pPr>
              <a:defRPr/>
            </a:pPr>
            <a:fld id="{030E6436-2F7B-CD41-916E-6D2EB371277A}" type="slidenum">
              <a:rPr lang="en-US" smtClean="0"/>
              <a:pPr>
                <a:defRPr/>
              </a:pPr>
              <a:t>‹#›</a:t>
            </a:fld>
            <a:endParaRPr lang="en-US" dirty="0"/>
          </a:p>
        </p:txBody>
      </p:sp>
      <p:cxnSp>
        <p:nvCxnSpPr>
          <p:cNvPr id="13" name="Straight Connector 12"/>
          <p:cNvCxnSpPr/>
          <p:nvPr userDrawn="1"/>
        </p:nvCxnSpPr>
        <p:spPr>
          <a:xfrm>
            <a:off x="457202" y="5994768"/>
            <a:ext cx="8229598" cy="0"/>
          </a:xfrm>
          <a:prstGeom prst="line">
            <a:avLst/>
          </a:prstGeom>
          <a:ln w="6350" cmpd="sng">
            <a:solidFill>
              <a:srgbClr val="47A6D9"/>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54962"/>
            <a:ext cx="1092200" cy="320958"/>
          </a:xfrm>
          <a:prstGeom prst="rect">
            <a:avLst/>
          </a:prstGeom>
        </p:spPr>
      </p:pic>
    </p:spTree>
    <p:extLst>
      <p:ext uri="{BB962C8B-B14F-4D97-AF65-F5344CB8AC3E}">
        <p14:creationId xmlns:p14="http://schemas.microsoft.com/office/powerpoint/2010/main" val="2780714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noFill/>
          </a:ln>
        </p:spPr>
        <p:txBody>
          <a:bodyPr vert="horz" lIns="91440" tIns="45720" rIns="91440" bIns="45720" rtlCol="0" anchor="ctr"/>
          <a:lstStyle>
            <a:lvl1pPr algn="l" fontAlgn="auto">
              <a:spcBef>
                <a:spcPts val="0"/>
              </a:spcBef>
              <a:spcAft>
                <a:spcPts val="0"/>
              </a:spcAft>
              <a:defRPr sz="1000">
                <a:solidFill>
                  <a:srgbClr val="3BB4EB"/>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3BB4EB"/>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cxnSp>
        <p:nvCxnSpPr>
          <p:cNvPr id="12" name="Straight Connector 11"/>
          <p:cNvCxnSpPr/>
          <p:nvPr userDrawn="1"/>
        </p:nvCxnSpPr>
        <p:spPr>
          <a:xfrm>
            <a:off x="569913" y="2305051"/>
            <a:ext cx="3192462" cy="0"/>
          </a:xfrm>
          <a:prstGeom prst="line">
            <a:avLst/>
          </a:prstGeom>
          <a:ln w="6350" cmpd="sng">
            <a:solidFill>
              <a:srgbClr val="3BB4EB"/>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57204" y="460963"/>
            <a:ext cx="8229596" cy="442148"/>
          </a:xfrm>
          <a:solidFill>
            <a:srgbClr val="47A6D9"/>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16" name="Content Placeholder 2"/>
          <p:cNvSpPr>
            <a:spLocks noGrp="1"/>
          </p:cNvSpPr>
          <p:nvPr>
            <p:ph idx="1"/>
          </p:nvPr>
        </p:nvSpPr>
        <p:spPr>
          <a:xfrm>
            <a:off x="457200" y="3537185"/>
            <a:ext cx="8229600" cy="2389483"/>
          </a:xfrm>
        </p:spPr>
        <p:txBody>
          <a:bodyPr>
            <a:normAutofit/>
          </a:bodyPr>
          <a:lstStyle>
            <a:lvl1pPr>
              <a:defRPr sz="1400">
                <a:solidFill>
                  <a:srgbClr val="4C4C4C"/>
                </a:solidFill>
              </a:defRPr>
            </a:lvl1pPr>
            <a:lvl2pPr>
              <a:defRPr sz="1400">
                <a:solidFill>
                  <a:srgbClr val="4C4C4C"/>
                </a:solidFil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0"/>
          </p:nvPr>
        </p:nvSpPr>
        <p:spPr>
          <a:xfrm>
            <a:off x="457201" y="1109953"/>
            <a:ext cx="4585170" cy="1194859"/>
          </a:xfrm>
        </p:spPr>
        <p:txBody>
          <a:bodyPr>
            <a:noAutofit/>
          </a:bodyPr>
          <a:lstStyle>
            <a:lvl1pPr marL="0" indent="0">
              <a:buNone/>
              <a:defRPr sz="3000" cap="all">
                <a:solidFill>
                  <a:srgbClr val="47A6D9"/>
                </a:solidFill>
              </a:defRPr>
            </a:lvl1pPr>
            <a:lvl2pPr marL="457200" indent="0">
              <a:buNone/>
              <a:defRPr>
                <a:solidFill>
                  <a:srgbClr val="3BB4EB"/>
                </a:solidFill>
              </a:defRPr>
            </a:lvl2pPr>
            <a:lvl3pPr marL="914400" indent="0">
              <a:buNone/>
              <a:defRPr>
                <a:solidFill>
                  <a:srgbClr val="3BB4EB"/>
                </a:solidFill>
              </a:defRPr>
            </a:lvl3pPr>
            <a:lvl4pPr marL="1371600" indent="0">
              <a:buNone/>
              <a:defRPr>
                <a:solidFill>
                  <a:srgbClr val="3BB4EB"/>
                </a:solidFill>
              </a:defRPr>
            </a:lvl4pPr>
            <a:lvl5pPr marL="1828800" indent="0">
              <a:buNone/>
              <a:defRPr>
                <a:solidFill>
                  <a:srgbClr val="3BB4EB"/>
                </a:solidFill>
              </a:defRPr>
            </a:lvl5pPr>
          </a:lstStyle>
          <a:p>
            <a:pPr lvl="0"/>
            <a:r>
              <a:rPr lang="en-US" smtClean="0"/>
              <a:t>Click to edit Master text styles</a:t>
            </a:r>
          </a:p>
        </p:txBody>
      </p:sp>
      <p:sp>
        <p:nvSpPr>
          <p:cNvPr id="18" name="Text Placeholder 11"/>
          <p:cNvSpPr>
            <a:spLocks noGrp="1"/>
          </p:cNvSpPr>
          <p:nvPr>
            <p:ph type="body" sz="quarter" idx="11"/>
          </p:nvPr>
        </p:nvSpPr>
        <p:spPr>
          <a:xfrm>
            <a:off x="457200" y="2634309"/>
            <a:ext cx="8229600" cy="714728"/>
          </a:xfrm>
        </p:spPr>
        <p:txBody>
          <a:bodyPr>
            <a:normAutofit/>
          </a:bodyPr>
          <a:lstStyle>
            <a:lvl1pPr marL="0" indent="0">
              <a:buNone/>
              <a:defRPr sz="1400" i="1">
                <a:solidFill>
                  <a:srgbClr val="47A6D9"/>
                </a:solidFill>
              </a:defRPr>
            </a:lvl1pPr>
          </a:lstStyle>
          <a:p>
            <a:pPr lvl="0"/>
            <a:r>
              <a:rPr lang="en-US" smtClean="0"/>
              <a:t>Click to edit Master text styles</a:t>
            </a:r>
          </a:p>
        </p:txBody>
      </p:sp>
      <p:cxnSp>
        <p:nvCxnSpPr>
          <p:cNvPr id="13" name="Straight Connector 12"/>
          <p:cNvCxnSpPr/>
          <p:nvPr userDrawn="1"/>
        </p:nvCxnSpPr>
        <p:spPr>
          <a:xfrm>
            <a:off x="457202" y="5994768"/>
            <a:ext cx="8229598" cy="0"/>
          </a:xfrm>
          <a:prstGeom prst="line">
            <a:avLst/>
          </a:prstGeom>
          <a:ln w="6350" cmpd="sng">
            <a:solidFill>
              <a:srgbClr val="47A6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60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noFill/>
          </a:ln>
        </p:spPr>
        <p:txBody>
          <a:bodyPr vert="horz" lIns="91440" tIns="45720" rIns="91440" bIns="45720" rtlCol="0" anchor="ctr"/>
          <a:lstStyle>
            <a:lvl1pPr algn="l" fontAlgn="auto">
              <a:spcBef>
                <a:spcPts val="0"/>
              </a:spcBef>
              <a:spcAft>
                <a:spcPts val="0"/>
              </a:spcAft>
              <a:defRPr sz="1000">
                <a:solidFill>
                  <a:srgbClr val="3BB4EB"/>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3BB4EB"/>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sp>
        <p:nvSpPr>
          <p:cNvPr id="13" name="Picture Placeholder 5"/>
          <p:cNvSpPr>
            <a:spLocks noGrp="1"/>
          </p:cNvSpPr>
          <p:nvPr>
            <p:ph type="pic" sz="quarter" idx="10"/>
          </p:nvPr>
        </p:nvSpPr>
        <p:spPr>
          <a:xfrm>
            <a:off x="0" y="2"/>
            <a:ext cx="9144000" cy="3170239"/>
          </a:xfrm>
        </p:spPr>
        <p:txBody>
          <a:bodyPr rtlCol="0">
            <a:normAutofit/>
          </a:bodyPr>
          <a:lstStyle>
            <a:lvl1pPr marL="0" indent="0">
              <a:buNone/>
              <a:defRPr/>
            </a:lvl1pPr>
          </a:lstStyle>
          <a:p>
            <a:pPr lvl="0"/>
            <a:r>
              <a:rPr lang="en-US" noProof="0" smtClean="0"/>
              <a:t>Click icon to add picture</a:t>
            </a:r>
            <a:endParaRPr lang="en-US" noProof="0" dirty="0"/>
          </a:p>
        </p:txBody>
      </p:sp>
      <p:sp>
        <p:nvSpPr>
          <p:cNvPr id="20" name="Title 1"/>
          <p:cNvSpPr>
            <a:spLocks noGrp="1"/>
          </p:cNvSpPr>
          <p:nvPr>
            <p:ph type="title"/>
          </p:nvPr>
        </p:nvSpPr>
        <p:spPr>
          <a:xfrm>
            <a:off x="457204" y="460963"/>
            <a:ext cx="3907837" cy="442148"/>
          </a:xfrm>
          <a:solidFill>
            <a:srgbClr val="47A6D9"/>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21" name="Content Placeholder 2"/>
          <p:cNvSpPr>
            <a:spLocks noGrp="1"/>
          </p:cNvSpPr>
          <p:nvPr>
            <p:ph idx="1"/>
          </p:nvPr>
        </p:nvSpPr>
        <p:spPr>
          <a:xfrm>
            <a:off x="457200" y="3537185"/>
            <a:ext cx="8229600" cy="2389483"/>
          </a:xfrm>
        </p:spPr>
        <p:txBody>
          <a:bodyPr>
            <a:normAutofit/>
          </a:bodyPr>
          <a:lstStyle>
            <a:lvl1pPr>
              <a:defRPr sz="1400">
                <a:solidFill>
                  <a:srgbClr val="4C4C4C"/>
                </a:solidFill>
              </a:defRPr>
            </a:lvl1pPr>
            <a:lvl2pPr>
              <a:defRPr sz="1400">
                <a:solidFill>
                  <a:srgbClr val="4C4C4C"/>
                </a:solidFil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457202" y="5994768"/>
            <a:ext cx="8229598" cy="0"/>
          </a:xfrm>
          <a:prstGeom prst="line">
            <a:avLst/>
          </a:prstGeom>
          <a:ln w="6350" cmpd="sng">
            <a:solidFill>
              <a:srgbClr val="47A6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017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3" y="460963"/>
            <a:ext cx="8229600" cy="442148"/>
          </a:xfrm>
          <a:solidFill>
            <a:srgbClr val="F58437"/>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890889"/>
            <a:ext cx="8229600" cy="4035779"/>
          </a:xfrm>
        </p:spPr>
        <p:txBody>
          <a:bodyPr>
            <a:normAutofit/>
          </a:bodyPr>
          <a:lstStyle>
            <a:lvl1pPr>
              <a:buClr>
                <a:srgbClr val="F58437"/>
              </a:buClr>
              <a:defRPr sz="1400">
                <a:solidFill>
                  <a:srgbClr val="4C4C4C"/>
                </a:solidFill>
              </a:defRPr>
            </a:lvl1pPr>
            <a:lvl2pPr>
              <a:buClr>
                <a:srgbClr val="F58437"/>
              </a:buClr>
              <a:defRPr sz="1400">
                <a:solidFill>
                  <a:srgbClr val="4C4C4C"/>
                </a:solidFill>
              </a:defRPr>
            </a:lvl2pPr>
            <a:lvl3pPr>
              <a:buClr>
                <a:srgbClr val="F58437"/>
              </a:buClr>
              <a:defRPr sz="1400">
                <a:solidFill>
                  <a:srgbClr val="4C4C4C"/>
                </a:solidFill>
              </a:defRPr>
            </a:lvl3pPr>
            <a:lvl4pPr>
              <a:buClr>
                <a:srgbClr val="F58437"/>
              </a:buClr>
              <a:defRPr sz="1400">
                <a:solidFill>
                  <a:srgbClr val="4C4C4C"/>
                </a:solidFill>
              </a:defRPr>
            </a:lvl4pPr>
            <a:lvl5pPr>
              <a:buClr>
                <a:srgbClr val="F58437"/>
              </a:buCl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1"/>
          <p:cNvSpPr>
            <a:spLocks noGrp="1"/>
          </p:cNvSpPr>
          <p:nvPr>
            <p:ph type="body" sz="quarter" idx="11"/>
          </p:nvPr>
        </p:nvSpPr>
        <p:spPr>
          <a:xfrm>
            <a:off x="457200" y="1044457"/>
            <a:ext cx="8229600" cy="714728"/>
          </a:xfrm>
        </p:spPr>
        <p:txBody>
          <a:bodyPr>
            <a:normAutofit/>
          </a:bodyPr>
          <a:lstStyle>
            <a:lvl1pPr marL="0" indent="0">
              <a:buNone/>
              <a:defRPr sz="1400" i="1">
                <a:solidFill>
                  <a:srgbClr val="F58437"/>
                </a:solidFill>
              </a:defRPr>
            </a:lvl1pPr>
          </a:lstStyle>
          <a:p>
            <a:pPr lvl="0"/>
            <a:r>
              <a:rPr lang="en-US" smtClean="0"/>
              <a:t>Click to edit Master text styles</a:t>
            </a:r>
          </a:p>
        </p:txBody>
      </p:sp>
      <p:sp>
        <p:nvSpPr>
          <p:cNvPr id="10" name="Footer Placeholder 4"/>
          <p:cNvSpPr>
            <a:spLocks noGrp="1"/>
          </p:cNvSpPr>
          <p:nvPr>
            <p:ph type="ftr" sz="quarter" idx="12"/>
          </p:nvPr>
        </p:nvSpPr>
        <p:spPr>
          <a:xfrm>
            <a:off x="457200" y="6121766"/>
            <a:ext cx="1989138" cy="365125"/>
          </a:xfrm>
          <a:prstGeom prst="rect">
            <a:avLst/>
          </a:prstGeom>
          <a:ln w="6350">
            <a:solidFill>
              <a:srgbClr val="F58437"/>
            </a:solidFill>
          </a:ln>
        </p:spPr>
        <p:txBody>
          <a:bodyPr vert="horz" lIns="91440" tIns="45720" rIns="91440" bIns="45720" rtlCol="0" anchor="ctr"/>
          <a:lstStyle>
            <a:lvl1pPr algn="l" fontAlgn="auto">
              <a:spcBef>
                <a:spcPts val="0"/>
              </a:spcBef>
              <a:spcAft>
                <a:spcPts val="0"/>
              </a:spcAft>
              <a:defRPr sz="1000">
                <a:solidFill>
                  <a:srgbClr val="F58437"/>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F58437"/>
                </a:solidFill>
                <a:latin typeface="Trebuchet MS"/>
                <a:ea typeface="+mn-ea"/>
                <a:cs typeface="Trebuchet MS"/>
              </a:defRPr>
            </a:lvl1pPr>
          </a:lstStyle>
          <a:p>
            <a:pPr>
              <a:defRPr/>
            </a:pPr>
            <a:fld id="{030E6436-2F7B-CD41-916E-6D2EB371277A}" type="slidenum">
              <a:rPr lang="en-US" smtClean="0"/>
              <a:pPr>
                <a:defRPr/>
              </a:pPr>
              <a:t>‹#›</a:t>
            </a:fld>
            <a:endParaRPr lang="en-US" dirty="0"/>
          </a:p>
        </p:txBody>
      </p:sp>
      <p:cxnSp>
        <p:nvCxnSpPr>
          <p:cNvPr id="13" name="Straight Connector 12"/>
          <p:cNvCxnSpPr/>
          <p:nvPr userDrawn="1"/>
        </p:nvCxnSpPr>
        <p:spPr>
          <a:xfrm>
            <a:off x="457202" y="5994768"/>
            <a:ext cx="8229598" cy="0"/>
          </a:xfrm>
          <a:prstGeom prst="line">
            <a:avLst/>
          </a:prstGeom>
          <a:ln w="6350" cmpd="sng">
            <a:solidFill>
              <a:srgbClr val="F58437"/>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spTree>
    <p:extLst>
      <p:ext uri="{BB962C8B-B14F-4D97-AF65-F5344CB8AC3E}">
        <p14:creationId xmlns:p14="http://schemas.microsoft.com/office/powerpoint/2010/main" val="2314471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solidFill>
              <a:srgbClr val="F58437"/>
            </a:solidFill>
          </a:ln>
        </p:spPr>
        <p:txBody>
          <a:bodyPr vert="horz" lIns="91440" tIns="45720" rIns="91440" bIns="45720" rtlCol="0" anchor="ctr"/>
          <a:lstStyle>
            <a:lvl1pPr algn="l" fontAlgn="auto">
              <a:spcBef>
                <a:spcPts val="0"/>
              </a:spcBef>
              <a:spcAft>
                <a:spcPts val="0"/>
              </a:spcAft>
              <a:defRPr sz="1000">
                <a:solidFill>
                  <a:srgbClr val="F58437"/>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F58437"/>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cxnSp>
        <p:nvCxnSpPr>
          <p:cNvPr id="12" name="Straight Connector 11"/>
          <p:cNvCxnSpPr/>
          <p:nvPr userDrawn="1"/>
        </p:nvCxnSpPr>
        <p:spPr>
          <a:xfrm>
            <a:off x="569913" y="2305051"/>
            <a:ext cx="3192462" cy="0"/>
          </a:xfrm>
          <a:prstGeom prst="line">
            <a:avLst/>
          </a:prstGeom>
          <a:ln w="6350" cmpd="sng">
            <a:solidFill>
              <a:srgbClr val="3BB4EB"/>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57203" y="460963"/>
            <a:ext cx="8229600" cy="442148"/>
          </a:xfrm>
          <a:solidFill>
            <a:srgbClr val="F58437"/>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16" name="Content Placeholder 2"/>
          <p:cNvSpPr>
            <a:spLocks noGrp="1"/>
          </p:cNvSpPr>
          <p:nvPr>
            <p:ph idx="1"/>
          </p:nvPr>
        </p:nvSpPr>
        <p:spPr>
          <a:xfrm>
            <a:off x="457200" y="3537185"/>
            <a:ext cx="8229600" cy="2389483"/>
          </a:xfrm>
        </p:spPr>
        <p:txBody>
          <a:bodyPr>
            <a:normAutofit/>
          </a:bodyPr>
          <a:lstStyle>
            <a:lvl1pPr>
              <a:buClr>
                <a:srgbClr val="F58437"/>
              </a:buClr>
              <a:defRPr sz="1400">
                <a:solidFill>
                  <a:srgbClr val="4C4C4C"/>
                </a:solidFill>
              </a:defRPr>
            </a:lvl1pPr>
            <a:lvl2pPr>
              <a:buClr>
                <a:srgbClr val="F58437"/>
              </a:buClr>
              <a:defRPr sz="1400">
                <a:solidFill>
                  <a:srgbClr val="4C4C4C"/>
                </a:solidFill>
              </a:defRPr>
            </a:lvl2pPr>
            <a:lvl3pPr>
              <a:buClr>
                <a:srgbClr val="F58437"/>
              </a:buClr>
              <a:defRPr sz="1400">
                <a:solidFill>
                  <a:srgbClr val="4C4C4C"/>
                </a:solidFill>
              </a:defRPr>
            </a:lvl3pPr>
            <a:lvl4pPr>
              <a:buClr>
                <a:srgbClr val="F58437"/>
              </a:buClr>
              <a:defRPr sz="1400">
                <a:solidFill>
                  <a:srgbClr val="4C4C4C"/>
                </a:solidFill>
              </a:defRPr>
            </a:lvl4pPr>
            <a:lvl5pPr>
              <a:buClr>
                <a:srgbClr val="F58437"/>
              </a:buCl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0"/>
          </p:nvPr>
        </p:nvSpPr>
        <p:spPr>
          <a:xfrm>
            <a:off x="457201" y="1109953"/>
            <a:ext cx="4585170" cy="1194859"/>
          </a:xfrm>
        </p:spPr>
        <p:txBody>
          <a:bodyPr>
            <a:noAutofit/>
          </a:bodyPr>
          <a:lstStyle>
            <a:lvl1pPr marL="0" indent="0">
              <a:buNone/>
              <a:defRPr sz="3000" cap="all">
                <a:solidFill>
                  <a:srgbClr val="F58437"/>
                </a:solidFill>
              </a:defRPr>
            </a:lvl1pPr>
            <a:lvl2pPr marL="457200" indent="0">
              <a:buNone/>
              <a:defRPr>
                <a:solidFill>
                  <a:srgbClr val="3BB4EB"/>
                </a:solidFill>
              </a:defRPr>
            </a:lvl2pPr>
            <a:lvl3pPr marL="914400" indent="0">
              <a:buNone/>
              <a:defRPr>
                <a:solidFill>
                  <a:srgbClr val="3BB4EB"/>
                </a:solidFill>
              </a:defRPr>
            </a:lvl3pPr>
            <a:lvl4pPr marL="1371600" indent="0">
              <a:buNone/>
              <a:defRPr>
                <a:solidFill>
                  <a:srgbClr val="3BB4EB"/>
                </a:solidFill>
              </a:defRPr>
            </a:lvl4pPr>
            <a:lvl5pPr marL="1828800" indent="0">
              <a:buNone/>
              <a:defRPr>
                <a:solidFill>
                  <a:srgbClr val="3BB4EB"/>
                </a:solidFill>
              </a:defRPr>
            </a:lvl5pPr>
          </a:lstStyle>
          <a:p>
            <a:pPr lvl="0"/>
            <a:r>
              <a:rPr lang="en-US" smtClean="0"/>
              <a:t>Click to edit Master text styles</a:t>
            </a:r>
          </a:p>
        </p:txBody>
      </p:sp>
      <p:sp>
        <p:nvSpPr>
          <p:cNvPr id="18" name="Text Placeholder 11"/>
          <p:cNvSpPr>
            <a:spLocks noGrp="1"/>
          </p:cNvSpPr>
          <p:nvPr>
            <p:ph type="body" sz="quarter" idx="11"/>
          </p:nvPr>
        </p:nvSpPr>
        <p:spPr>
          <a:xfrm>
            <a:off x="457200" y="2634309"/>
            <a:ext cx="8229600" cy="714728"/>
          </a:xfrm>
        </p:spPr>
        <p:txBody>
          <a:bodyPr>
            <a:normAutofit/>
          </a:bodyPr>
          <a:lstStyle>
            <a:lvl1pPr marL="0" indent="0">
              <a:buNone/>
              <a:defRPr sz="1400" i="1">
                <a:solidFill>
                  <a:srgbClr val="F58437"/>
                </a:solidFill>
              </a:defRPr>
            </a:lvl1pPr>
          </a:lstStyle>
          <a:p>
            <a:pPr lvl="0"/>
            <a:r>
              <a:rPr lang="en-US" smtClean="0"/>
              <a:t>Click to edit Master text styles</a:t>
            </a:r>
          </a:p>
        </p:txBody>
      </p:sp>
      <p:cxnSp>
        <p:nvCxnSpPr>
          <p:cNvPr id="19" name="Straight Connector 18"/>
          <p:cNvCxnSpPr/>
          <p:nvPr userDrawn="1"/>
        </p:nvCxnSpPr>
        <p:spPr>
          <a:xfrm>
            <a:off x="457202" y="5994768"/>
            <a:ext cx="8229598" cy="0"/>
          </a:xfrm>
          <a:prstGeom prst="line">
            <a:avLst/>
          </a:prstGeom>
          <a:ln w="6350" cmpd="sng">
            <a:solidFill>
              <a:srgbClr val="F584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41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solidFill>
              <a:srgbClr val="F58437"/>
            </a:solidFill>
          </a:ln>
        </p:spPr>
        <p:txBody>
          <a:bodyPr vert="horz" lIns="91440" tIns="45720" rIns="91440" bIns="45720" rtlCol="0" anchor="ctr"/>
          <a:lstStyle>
            <a:lvl1pPr algn="l" fontAlgn="auto">
              <a:spcBef>
                <a:spcPts val="0"/>
              </a:spcBef>
              <a:spcAft>
                <a:spcPts val="0"/>
              </a:spcAft>
              <a:defRPr sz="1000">
                <a:solidFill>
                  <a:srgbClr val="F58437"/>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F58437"/>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cxnSp>
        <p:nvCxnSpPr>
          <p:cNvPr id="19" name="Straight Connector 18"/>
          <p:cNvCxnSpPr/>
          <p:nvPr userDrawn="1"/>
        </p:nvCxnSpPr>
        <p:spPr>
          <a:xfrm>
            <a:off x="457202" y="5994768"/>
            <a:ext cx="8229598" cy="0"/>
          </a:xfrm>
          <a:prstGeom prst="line">
            <a:avLst/>
          </a:prstGeom>
          <a:ln w="6350" cmpd="sng">
            <a:solidFill>
              <a:srgbClr val="F58437"/>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5"/>
          <p:cNvSpPr>
            <a:spLocks noGrp="1"/>
          </p:cNvSpPr>
          <p:nvPr>
            <p:ph type="pic" sz="quarter" idx="10"/>
          </p:nvPr>
        </p:nvSpPr>
        <p:spPr>
          <a:xfrm>
            <a:off x="0" y="2"/>
            <a:ext cx="9144000" cy="3170239"/>
          </a:xfrm>
        </p:spPr>
        <p:txBody>
          <a:bodyPr rtlCol="0">
            <a:normAutofit/>
          </a:bodyPr>
          <a:lstStyle>
            <a:lvl1pPr marL="0" indent="0">
              <a:buNone/>
              <a:defRPr/>
            </a:lvl1pPr>
          </a:lstStyle>
          <a:p>
            <a:pPr lvl="0"/>
            <a:r>
              <a:rPr lang="en-US" noProof="0" smtClean="0"/>
              <a:t>Click icon to add picture</a:t>
            </a:r>
            <a:endParaRPr lang="en-US" noProof="0" dirty="0"/>
          </a:p>
        </p:txBody>
      </p:sp>
      <p:sp>
        <p:nvSpPr>
          <p:cNvPr id="20" name="Title 1"/>
          <p:cNvSpPr>
            <a:spLocks noGrp="1"/>
          </p:cNvSpPr>
          <p:nvPr>
            <p:ph type="title"/>
          </p:nvPr>
        </p:nvSpPr>
        <p:spPr>
          <a:xfrm>
            <a:off x="457204" y="460963"/>
            <a:ext cx="3907837" cy="442148"/>
          </a:xfrm>
          <a:solidFill>
            <a:srgbClr val="F58437"/>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21" name="Content Placeholder 2"/>
          <p:cNvSpPr>
            <a:spLocks noGrp="1"/>
          </p:cNvSpPr>
          <p:nvPr>
            <p:ph idx="1"/>
          </p:nvPr>
        </p:nvSpPr>
        <p:spPr>
          <a:xfrm>
            <a:off x="457200" y="3537185"/>
            <a:ext cx="8229600" cy="2389483"/>
          </a:xfrm>
        </p:spPr>
        <p:txBody>
          <a:bodyPr>
            <a:normAutofit/>
          </a:bodyPr>
          <a:lstStyle>
            <a:lvl1pPr>
              <a:buClr>
                <a:srgbClr val="F58437"/>
              </a:buClr>
              <a:defRPr sz="1400">
                <a:solidFill>
                  <a:srgbClr val="4C4C4C"/>
                </a:solidFill>
              </a:defRPr>
            </a:lvl1pPr>
            <a:lvl2pPr>
              <a:buClr>
                <a:srgbClr val="F58437"/>
              </a:buClr>
              <a:defRPr sz="1400">
                <a:solidFill>
                  <a:srgbClr val="4C4C4C"/>
                </a:solidFill>
              </a:defRPr>
            </a:lvl2pPr>
            <a:lvl3pPr>
              <a:buClr>
                <a:srgbClr val="F58437"/>
              </a:buClr>
              <a:defRPr sz="1400">
                <a:solidFill>
                  <a:srgbClr val="4C4C4C"/>
                </a:solidFill>
              </a:defRPr>
            </a:lvl3pPr>
            <a:lvl4pPr>
              <a:buClr>
                <a:srgbClr val="F58437"/>
              </a:buClr>
              <a:defRPr sz="1400">
                <a:solidFill>
                  <a:srgbClr val="4C4C4C"/>
                </a:solidFill>
              </a:defRPr>
            </a:lvl4pPr>
            <a:lvl5pPr>
              <a:buClr>
                <a:srgbClr val="F58437"/>
              </a:buCl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7862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9354486"/>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60" r:id="rId5"/>
    <p:sldLayoutId id="2147483661" r:id="rId6"/>
    <p:sldLayoutId id="2147483663" r:id="rId7"/>
    <p:sldLayoutId id="2147483664" r:id="rId8"/>
    <p:sldLayoutId id="2147483665" r:id="rId9"/>
    <p:sldLayoutId id="2147483668" r:id="rId10"/>
    <p:sldLayoutId id="214748366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1" latinLnBrk="0" hangingPunct="1">
        <a:spcBef>
          <a:spcPct val="0"/>
        </a:spcBef>
        <a:buNone/>
        <a:defRPr sz="2500" kern="1200">
          <a:solidFill>
            <a:schemeClr val="tx2"/>
          </a:solidFill>
          <a:latin typeface="Trebuchet MS"/>
          <a:ea typeface="+mj-ea"/>
          <a:cs typeface="Trebuchet MS"/>
        </a:defRPr>
      </a:lvl1pPr>
    </p:titleStyle>
    <p:bodyStyle>
      <a:lvl1pPr marL="342900" indent="-3429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1pPr>
      <a:lvl2pPr marL="742950" indent="-28575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2pPr>
      <a:lvl3pPr marL="11430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3pPr>
      <a:lvl4pPr marL="16002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4pPr>
      <a:lvl5pPr marL="2057400" indent="-228600" algn="l" defTabSz="457200" rtl="0" eaLnBrk="1" latinLnBrk="0" hangingPunct="1">
        <a:spcBef>
          <a:spcPct val="20000"/>
        </a:spcBef>
        <a:buClr>
          <a:schemeClr val="tx1"/>
        </a:buClr>
        <a:buFont typeface="Arial"/>
        <a:buChar char="»"/>
        <a:defRPr sz="2000" kern="1200">
          <a:solidFill>
            <a:srgbClr val="4C4C4C"/>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emis.vito.be/" TargetMode="External"/><Relationship Id="rId2" Type="http://schemas.openxmlformats.org/officeDocument/2006/relationships/hyperlink" Target="mailto:Liesbet.vandenabeele@vito.b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9582" y="4445998"/>
            <a:ext cx="4449187" cy="1015663"/>
          </a:xfrm>
        </p:spPr>
        <p:txBody>
          <a:bodyPr/>
          <a:lstStyle/>
          <a:p>
            <a:r>
              <a:rPr lang="nl-BE" dirty="0" smtClean="0"/>
              <a:t>BBT studie  voor de aardappelen, groenten en </a:t>
            </a:r>
            <a:r>
              <a:rPr lang="nl-BE" dirty="0" err="1" smtClean="0"/>
              <a:t>fruitverwerkende</a:t>
            </a:r>
            <a:r>
              <a:rPr lang="nl-BE" dirty="0" smtClean="0"/>
              <a:t> </a:t>
            </a:r>
            <a:r>
              <a:rPr lang="nl-BE" dirty="0" smtClean="0"/>
              <a:t>nijverheid</a:t>
            </a:r>
            <a:endParaRPr lang="nl-BE" dirty="0"/>
          </a:p>
        </p:txBody>
      </p:sp>
    </p:spTree>
    <p:extLst>
      <p:ext uri="{BB962C8B-B14F-4D97-AF65-F5344CB8AC3E}">
        <p14:creationId xmlns:p14="http://schemas.microsoft.com/office/powerpoint/2010/main" val="1874516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Beperken van het energieverbruik in hittebehandelingen</a:t>
            </a:r>
            <a:endParaRPr lang="nl-BE" dirty="0"/>
          </a:p>
        </p:txBody>
      </p:sp>
      <p:sp>
        <p:nvSpPr>
          <p:cNvPr id="3" name="Content Placeholder 2"/>
          <p:cNvSpPr>
            <a:spLocks noGrp="1"/>
          </p:cNvSpPr>
          <p:nvPr>
            <p:ph idx="1"/>
          </p:nvPr>
        </p:nvSpPr>
        <p:spPr/>
        <p:txBody>
          <a:bodyPr>
            <a:normAutofit/>
          </a:bodyPr>
          <a:lstStyle/>
          <a:p>
            <a:r>
              <a:rPr lang="nl-BE" dirty="0" smtClean="0"/>
              <a:t>Alle AGF bedrijven</a:t>
            </a:r>
          </a:p>
          <a:p>
            <a:pPr lvl="1"/>
            <a:endParaRPr lang="nl-BE" dirty="0" smtClean="0"/>
          </a:p>
          <a:p>
            <a:pPr lvl="1"/>
            <a:r>
              <a:rPr lang="nl-BE" b="1" dirty="0" smtClean="0">
                <a:solidFill>
                  <a:srgbClr val="0070C0"/>
                </a:solidFill>
              </a:rPr>
              <a:t>Beperken van de microbiële contaminatie tijdens het productieproces</a:t>
            </a:r>
            <a:endParaRPr lang="nl-BE" b="1" dirty="0">
              <a:solidFill>
                <a:srgbClr val="0070C0"/>
              </a:solidFill>
            </a:endParaRPr>
          </a:p>
          <a:p>
            <a:pPr lvl="1"/>
            <a:endParaRPr lang="nl-BE" dirty="0"/>
          </a:p>
          <a:p>
            <a:pPr lvl="1"/>
            <a:r>
              <a:rPr lang="nl-BE" b="1" dirty="0" smtClean="0">
                <a:solidFill>
                  <a:srgbClr val="0070C0"/>
                </a:solidFill>
              </a:rPr>
              <a:t>Optimalisatie van de hittebehandeling</a:t>
            </a:r>
          </a:p>
          <a:p>
            <a:pPr lvl="1"/>
            <a:endParaRPr lang="nl-BE" b="1" dirty="0">
              <a:solidFill>
                <a:srgbClr val="0070C0"/>
              </a:solidFill>
            </a:endParaRPr>
          </a:p>
          <a:p>
            <a:pPr lvl="1"/>
            <a:r>
              <a:rPr lang="nl-BE" b="1" dirty="0" smtClean="0">
                <a:solidFill>
                  <a:srgbClr val="0070C0"/>
                </a:solidFill>
              </a:rPr>
              <a:t>Juiste keuze van het type en grootte van </a:t>
            </a:r>
            <a:r>
              <a:rPr lang="nl-BE" b="1" dirty="0" err="1" smtClean="0">
                <a:solidFill>
                  <a:srgbClr val="0070C0"/>
                </a:solidFill>
              </a:rPr>
              <a:t>blancheur</a:t>
            </a:r>
            <a:endParaRPr lang="nl-BE" dirty="0" smtClean="0"/>
          </a:p>
          <a:p>
            <a:pPr lvl="1"/>
            <a:endParaRPr lang="nl-BE" dirty="0"/>
          </a:p>
          <a:p>
            <a:pPr lvl="1"/>
            <a:r>
              <a:rPr lang="nl-BE" b="1" dirty="0" smtClean="0">
                <a:solidFill>
                  <a:srgbClr val="0070C0"/>
                </a:solidFill>
              </a:rPr>
              <a:t>Hittebehandelingen tijdens het steriliseren of pasteuriseren van blik of glas</a:t>
            </a:r>
            <a:endParaRPr lang="nl-BE" b="1" dirty="0">
              <a:solidFill>
                <a:srgbClr val="0070C0"/>
              </a:solidFill>
            </a:endParaRPr>
          </a:p>
          <a:p>
            <a:pPr lvl="1"/>
            <a:endParaRPr lang="nl-BE" dirty="0" smtClean="0"/>
          </a:p>
          <a:p>
            <a:endParaRPr lang="nl-BE" dirty="0"/>
          </a:p>
        </p:txBody>
      </p:sp>
      <p:sp>
        <p:nvSpPr>
          <p:cNvPr id="4" name="Text Placeholder 3"/>
          <p:cNvSpPr>
            <a:spLocks noGrp="1"/>
          </p:cNvSpPr>
          <p:nvPr>
            <p:ph type="body" sz="quarter" idx="11"/>
          </p:nvPr>
        </p:nvSpPr>
        <p:spPr/>
        <p:txBody>
          <a:bodyPr>
            <a:normAutofit lnSpcReduction="10000"/>
          </a:bodyPr>
          <a:lstStyle/>
          <a:p>
            <a:r>
              <a:rPr lang="nl-BE" dirty="0" smtClean="0"/>
              <a:t>Om AGF te bewaren worden ze in veel gevallen thermisch behandeld vooraleer ze verpakt worden voor bewaring. De thermische behandeling heeft als doel de enzymatische activiteit te stoppen en aanwezige micro-organismen te doden. </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10</a:t>
            </a:fld>
            <a:endParaRPr lang="en-US" dirty="0"/>
          </a:p>
        </p:txBody>
      </p:sp>
      <p:pic>
        <p:nvPicPr>
          <p:cNvPr id="1026" name="Picture 2" descr="Logo B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153" y="2420888"/>
            <a:ext cx="11620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90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Beperken van energieverbruik: koude keten</a:t>
            </a:r>
            <a:endParaRPr lang="nl-BE" dirty="0"/>
          </a:p>
        </p:txBody>
      </p:sp>
      <p:sp>
        <p:nvSpPr>
          <p:cNvPr id="3" name="Content Placeholder 2"/>
          <p:cNvSpPr>
            <a:spLocks noGrp="1"/>
          </p:cNvSpPr>
          <p:nvPr>
            <p:ph idx="1"/>
          </p:nvPr>
        </p:nvSpPr>
        <p:spPr/>
        <p:txBody>
          <a:bodyPr>
            <a:normAutofit/>
          </a:bodyPr>
          <a:lstStyle/>
          <a:p>
            <a:r>
              <a:rPr lang="nl-BE" dirty="0" smtClean="0"/>
              <a:t>Alle AGF bedrijven</a:t>
            </a:r>
          </a:p>
          <a:p>
            <a:pPr lvl="1"/>
            <a:endParaRPr lang="nl-BE" dirty="0" smtClean="0"/>
          </a:p>
          <a:p>
            <a:pPr lvl="1"/>
            <a:r>
              <a:rPr lang="nl-BE" b="1" dirty="0" smtClean="0">
                <a:solidFill>
                  <a:srgbClr val="0070C0"/>
                </a:solidFill>
              </a:rPr>
              <a:t>Geautomatiseerde koelhuizen  </a:t>
            </a:r>
            <a:endParaRPr lang="nl-BE" b="1" dirty="0">
              <a:solidFill>
                <a:srgbClr val="0070C0"/>
              </a:solidFill>
            </a:endParaRPr>
          </a:p>
          <a:p>
            <a:pPr lvl="1"/>
            <a:endParaRPr lang="nl-BE" dirty="0" smtClean="0"/>
          </a:p>
          <a:p>
            <a:endParaRPr lang="nl-BE" dirty="0"/>
          </a:p>
        </p:txBody>
      </p:sp>
      <p:sp>
        <p:nvSpPr>
          <p:cNvPr id="4" name="Text Placeholder 3"/>
          <p:cNvSpPr>
            <a:spLocks noGrp="1"/>
          </p:cNvSpPr>
          <p:nvPr>
            <p:ph type="body" sz="quarter" idx="11"/>
          </p:nvPr>
        </p:nvSpPr>
        <p:spPr/>
        <p:txBody>
          <a:bodyPr>
            <a:normAutofit lnSpcReduction="10000"/>
          </a:bodyPr>
          <a:lstStyle/>
          <a:p>
            <a:r>
              <a:rPr lang="nl-BE" dirty="0" smtClean="0"/>
              <a:t>Indien AGF een hittebehandeling ondergaan, dienen ze daarna gekoeld te worden. Afhankelijk van de verpakking worden ze ook gekoeld bewaard </a:t>
            </a:r>
            <a:r>
              <a:rPr lang="nl-BE" dirty="0"/>
              <a:t>(4°C of – 18°C</a:t>
            </a:r>
            <a:r>
              <a:rPr lang="nl-BE" dirty="0" smtClean="0"/>
              <a:t>).</a:t>
            </a:r>
          </a:p>
          <a:p>
            <a:r>
              <a:rPr lang="nl-BE" dirty="0" smtClean="0"/>
              <a:t>4</a:t>
            </a:r>
            <a:r>
              <a:rPr lang="nl-BE" baseline="30000" dirty="0" smtClean="0"/>
              <a:t>de</a:t>
            </a:r>
            <a:r>
              <a:rPr lang="nl-BE" dirty="0" smtClean="0"/>
              <a:t> gamma producten ondergaan geen hittebehandelingen, maar worden wel gekoeld bewaard.</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11</a:t>
            </a:fld>
            <a:endParaRPr lang="en-US" dirty="0"/>
          </a:p>
        </p:txBody>
      </p:sp>
      <p:grpSp>
        <p:nvGrpSpPr>
          <p:cNvPr id="8" name="Group 7"/>
          <p:cNvGrpSpPr/>
          <p:nvPr/>
        </p:nvGrpSpPr>
        <p:grpSpPr>
          <a:xfrm>
            <a:off x="4644008" y="2420888"/>
            <a:ext cx="1776591" cy="400110"/>
            <a:chOff x="6588225" y="5223549"/>
            <a:chExt cx="1776591" cy="400110"/>
          </a:xfrm>
        </p:grpSpPr>
        <p:pic>
          <p:nvPicPr>
            <p:cNvPr id="9"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spTree>
    <p:extLst>
      <p:ext uri="{BB962C8B-B14F-4D97-AF65-F5344CB8AC3E}">
        <p14:creationId xmlns:p14="http://schemas.microsoft.com/office/powerpoint/2010/main" val="2850034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Beperken van </a:t>
            </a:r>
            <a:r>
              <a:rPr lang="nl-NL" dirty="0" smtClean="0"/>
              <a:t>geuremissies</a:t>
            </a:r>
            <a:endParaRPr lang="nl-BE" dirty="0"/>
          </a:p>
        </p:txBody>
      </p:sp>
      <p:sp>
        <p:nvSpPr>
          <p:cNvPr id="3" name="Content Placeholder 2"/>
          <p:cNvSpPr>
            <a:spLocks noGrp="1"/>
          </p:cNvSpPr>
          <p:nvPr>
            <p:ph idx="1"/>
          </p:nvPr>
        </p:nvSpPr>
        <p:spPr/>
        <p:txBody>
          <a:bodyPr/>
          <a:lstStyle/>
          <a:p>
            <a:r>
              <a:rPr lang="nl-BE" dirty="0"/>
              <a:t>Aardappelverwerkers</a:t>
            </a:r>
          </a:p>
          <a:p>
            <a:pPr lvl="1"/>
            <a:r>
              <a:rPr lang="nl-NL" b="1" dirty="0" smtClean="0">
                <a:solidFill>
                  <a:srgbClr val="0070C0"/>
                </a:solidFill>
              </a:rPr>
              <a:t>Verbranden </a:t>
            </a:r>
            <a:r>
              <a:rPr lang="nl-NL" b="1" dirty="0">
                <a:solidFill>
                  <a:srgbClr val="0070C0"/>
                </a:solidFill>
              </a:rPr>
              <a:t>van </a:t>
            </a:r>
            <a:r>
              <a:rPr lang="nl-NL" b="1" dirty="0">
                <a:solidFill>
                  <a:srgbClr val="0070C0"/>
                </a:solidFill>
              </a:rPr>
              <a:t>frituurdampen of </a:t>
            </a:r>
            <a:r>
              <a:rPr lang="nl-NL" b="1" dirty="0" err="1">
                <a:solidFill>
                  <a:srgbClr val="0070C0"/>
                </a:solidFill>
              </a:rPr>
              <a:t>Biofiltratie</a:t>
            </a:r>
            <a:r>
              <a:rPr lang="nl-NL" b="1" dirty="0">
                <a:solidFill>
                  <a:srgbClr val="0070C0"/>
                </a:solidFill>
              </a:rPr>
              <a:t> of </a:t>
            </a:r>
            <a:r>
              <a:rPr lang="nl-NL" b="1" dirty="0" err="1" smtClean="0">
                <a:solidFill>
                  <a:srgbClr val="0070C0"/>
                </a:solidFill>
              </a:rPr>
              <a:t>biowassing</a:t>
            </a:r>
            <a:endParaRPr lang="nl-NL" b="1" dirty="0" smtClean="0">
              <a:solidFill>
                <a:srgbClr val="0070C0"/>
              </a:solidFill>
            </a:endParaRPr>
          </a:p>
          <a:p>
            <a:pPr lvl="1"/>
            <a:endParaRPr lang="nl-NL" b="1" dirty="0">
              <a:solidFill>
                <a:srgbClr val="0070C0"/>
              </a:solidFill>
            </a:endParaRPr>
          </a:p>
          <a:p>
            <a:pPr lvl="1"/>
            <a:r>
              <a:rPr lang="nl-NL" b="1" dirty="0">
                <a:solidFill>
                  <a:srgbClr val="0070C0"/>
                </a:solidFill>
              </a:rPr>
              <a:t>Gesloten koeltunnel met indirecte </a:t>
            </a:r>
            <a:r>
              <a:rPr lang="nl-NL" b="1" dirty="0">
                <a:solidFill>
                  <a:srgbClr val="0070C0"/>
                </a:solidFill>
              </a:rPr>
              <a:t>koeling</a:t>
            </a:r>
          </a:p>
          <a:p>
            <a:endParaRPr lang="nl-NL" dirty="0"/>
          </a:p>
          <a:p>
            <a:endParaRPr lang="nl-NL" dirty="0" smtClean="0"/>
          </a:p>
          <a:p>
            <a:endParaRPr lang="nl-NL" dirty="0"/>
          </a:p>
          <a:p>
            <a:r>
              <a:rPr lang="nl-BE" dirty="0" smtClean="0"/>
              <a:t>Alle bedrijven</a:t>
            </a:r>
            <a:endParaRPr lang="nl-BE" dirty="0"/>
          </a:p>
          <a:p>
            <a:pPr lvl="1"/>
            <a:r>
              <a:rPr lang="nl-NL" b="1" dirty="0" smtClean="0">
                <a:solidFill>
                  <a:srgbClr val="0070C0"/>
                </a:solidFill>
              </a:rPr>
              <a:t>Afvoeren </a:t>
            </a:r>
            <a:r>
              <a:rPr lang="nl-NL" b="1" dirty="0">
                <a:solidFill>
                  <a:srgbClr val="0070C0"/>
                </a:solidFill>
              </a:rPr>
              <a:t>van emissies via hoge </a:t>
            </a:r>
            <a:r>
              <a:rPr lang="nl-NL" b="1" dirty="0" smtClean="0">
                <a:solidFill>
                  <a:srgbClr val="0070C0"/>
                </a:solidFill>
              </a:rPr>
              <a:t>schouw</a:t>
            </a:r>
          </a:p>
          <a:p>
            <a:pPr lvl="1"/>
            <a:endParaRPr lang="nl-NL" b="1" dirty="0">
              <a:solidFill>
                <a:srgbClr val="0070C0"/>
              </a:solidFill>
            </a:endParaRPr>
          </a:p>
          <a:p>
            <a:r>
              <a:rPr lang="nl-BE" dirty="0"/>
              <a:t>Aardappelverwerkers</a:t>
            </a:r>
          </a:p>
          <a:p>
            <a:pPr lvl="1"/>
            <a:r>
              <a:rPr lang="nl-NL" b="1" dirty="0" smtClean="0">
                <a:solidFill>
                  <a:srgbClr val="0070C0"/>
                </a:solidFill>
              </a:rPr>
              <a:t>Condenseren </a:t>
            </a:r>
            <a:r>
              <a:rPr lang="nl-NL" b="1" dirty="0">
                <a:solidFill>
                  <a:srgbClr val="0070C0"/>
                </a:solidFill>
              </a:rPr>
              <a:t>van de stoompluim van stoomschillers</a:t>
            </a:r>
            <a:endParaRPr lang="nl-BE" b="1" dirty="0">
              <a:solidFill>
                <a:srgbClr val="0070C0"/>
              </a:solidFill>
            </a:endParaRPr>
          </a:p>
        </p:txBody>
      </p:sp>
      <p:sp>
        <p:nvSpPr>
          <p:cNvPr id="4" name="Text Placeholder 3"/>
          <p:cNvSpPr>
            <a:spLocks noGrp="1"/>
          </p:cNvSpPr>
          <p:nvPr>
            <p:ph type="body" sz="quarter" idx="11"/>
          </p:nvPr>
        </p:nvSpPr>
        <p:spPr/>
        <p:txBody>
          <a:bodyPr/>
          <a:lstStyle/>
          <a:p>
            <a:r>
              <a:rPr lang="nl-BE" dirty="0" smtClean="0"/>
              <a:t>Bij de verwerking van AGF kunnen geuremissies vrijkomen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12</a:t>
            </a:fld>
            <a:endParaRPr lang="en-US" dirty="0"/>
          </a:p>
        </p:txBody>
      </p:sp>
      <p:grpSp>
        <p:nvGrpSpPr>
          <p:cNvPr id="7" name="Group 6"/>
          <p:cNvGrpSpPr/>
          <p:nvPr/>
        </p:nvGrpSpPr>
        <p:grpSpPr>
          <a:xfrm>
            <a:off x="5454570" y="3714002"/>
            <a:ext cx="1776591" cy="400110"/>
            <a:chOff x="6588225" y="5223549"/>
            <a:chExt cx="1776591" cy="400110"/>
          </a:xfrm>
        </p:grpSpPr>
        <p:pic>
          <p:nvPicPr>
            <p:cNvPr id="8"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pic>
        <p:nvPicPr>
          <p:cNvPr id="10" name="Picture 2" descr="Logo B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36" y="2112863"/>
            <a:ext cx="1162050" cy="6000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793473" y="4653136"/>
            <a:ext cx="1776591" cy="400110"/>
            <a:chOff x="6588225" y="5223549"/>
            <a:chExt cx="1776591" cy="400110"/>
          </a:xfrm>
        </p:grpSpPr>
        <p:pic>
          <p:nvPicPr>
            <p:cNvPr id="12"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spTree>
    <p:extLst>
      <p:ext uri="{BB962C8B-B14F-4D97-AF65-F5344CB8AC3E}">
        <p14:creationId xmlns:p14="http://schemas.microsoft.com/office/powerpoint/2010/main" val="111070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Beperken </a:t>
            </a:r>
            <a:r>
              <a:rPr lang="nl-NL" dirty="0" smtClean="0"/>
              <a:t>van het waterverbruik</a:t>
            </a:r>
            <a:endParaRPr lang="nl-BE"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4072746304"/>
              </p:ext>
            </p:extLst>
          </p:nvPr>
        </p:nvGraphicFramePr>
        <p:xfrm>
          <a:off x="6588224" y="1556792"/>
          <a:ext cx="2016224" cy="4202794"/>
        </p:xfrm>
        <a:graphic>
          <a:graphicData uri="http://schemas.openxmlformats.org/drawingml/2006/table">
            <a:tbl>
              <a:tblPr firstRow="1" firstCol="1" bandRow="1">
                <a:tableStyleId>{9DCAF9ED-07DC-4A11-8D7F-57B35C25682E}</a:tableStyleId>
              </a:tblPr>
              <a:tblGrid>
                <a:gridCol w="1351594"/>
                <a:gridCol w="664630"/>
              </a:tblGrid>
              <a:tr h="2016225">
                <a:tc>
                  <a:txBody>
                    <a:bodyPr/>
                    <a:lstStyle/>
                    <a:p>
                      <a:pPr algn="just">
                        <a:spcAft>
                          <a:spcPts val="600"/>
                        </a:spcAft>
                      </a:pPr>
                      <a:r>
                        <a:rPr lang="nl-NL" sz="1600" dirty="0">
                          <a:effectLst/>
                        </a:rPr>
                        <a:t> </a:t>
                      </a:r>
                      <a:endParaRPr lang="nl-BE" sz="160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Referentievolume</a:t>
                      </a:r>
                      <a:endParaRPr lang="nl-BE" sz="1400" dirty="0">
                        <a:effectLst/>
                      </a:endParaRPr>
                    </a:p>
                    <a:p>
                      <a:pPr algn="just">
                        <a:spcAft>
                          <a:spcPts val="600"/>
                        </a:spcAft>
                      </a:pPr>
                      <a:r>
                        <a:rPr lang="nl-NL" sz="1400" dirty="0">
                          <a:effectLst/>
                        </a:rPr>
                        <a:t>m³/ton eindproduct</a:t>
                      </a:r>
                      <a:endParaRPr lang="nl-BE" sz="1400" i="1" dirty="0">
                        <a:effectLst/>
                        <a:latin typeface="Verdana"/>
                        <a:ea typeface="Times New Roman"/>
                        <a:cs typeface="Times New Roman"/>
                      </a:endParaRPr>
                    </a:p>
                  </a:txBody>
                  <a:tcPr marL="68580" marR="68580" marT="0" marB="0" vert="vert270"/>
                </a:tc>
              </a:tr>
              <a:tr h="624734">
                <a:tc>
                  <a:txBody>
                    <a:bodyPr/>
                    <a:lstStyle/>
                    <a:p>
                      <a:pPr algn="just">
                        <a:spcAft>
                          <a:spcPts val="600"/>
                        </a:spcAft>
                      </a:pPr>
                      <a:r>
                        <a:rPr lang="nl-NL" sz="1400" b="0" dirty="0">
                          <a:effectLst/>
                        </a:rPr>
                        <a:t>Diepvries </a:t>
                      </a:r>
                      <a:r>
                        <a:rPr lang="nl-NL" sz="1400" b="0" dirty="0" smtClean="0">
                          <a:effectLst/>
                        </a:rPr>
                        <a:t>groenten</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3</a:t>
                      </a:r>
                      <a:endParaRPr lang="nl-BE" sz="1400" i="1" dirty="0">
                        <a:effectLst/>
                        <a:latin typeface="Verdana"/>
                        <a:ea typeface="Times New Roman"/>
                        <a:cs typeface="Times New Roman"/>
                      </a:endParaRPr>
                    </a:p>
                  </a:txBody>
                  <a:tcPr marL="68580" marR="68580" marT="0" marB="0"/>
                </a:tc>
              </a:tr>
              <a:tr h="624734">
                <a:tc>
                  <a:txBody>
                    <a:bodyPr/>
                    <a:lstStyle/>
                    <a:p>
                      <a:pPr algn="just">
                        <a:spcAft>
                          <a:spcPts val="600"/>
                        </a:spcAft>
                      </a:pPr>
                      <a:r>
                        <a:rPr lang="nl-NL" sz="1400" b="0" dirty="0">
                          <a:effectLst/>
                        </a:rPr>
                        <a:t>Diepvries </a:t>
                      </a:r>
                      <a:r>
                        <a:rPr lang="nl-NL" sz="1400" b="0" dirty="0" smtClean="0">
                          <a:effectLst/>
                        </a:rPr>
                        <a:t>aardappelen </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3</a:t>
                      </a:r>
                      <a:endParaRPr lang="nl-BE" sz="1400" i="1" dirty="0">
                        <a:effectLst/>
                        <a:latin typeface="Verdana"/>
                        <a:ea typeface="Times New Roman"/>
                        <a:cs typeface="Times New Roman"/>
                      </a:endParaRPr>
                    </a:p>
                  </a:txBody>
                  <a:tcPr marL="68580" marR="68580" marT="0" marB="0"/>
                </a:tc>
              </a:tr>
              <a:tr h="312367">
                <a:tc>
                  <a:txBody>
                    <a:bodyPr/>
                    <a:lstStyle/>
                    <a:p>
                      <a:pPr algn="just">
                        <a:spcAft>
                          <a:spcPts val="600"/>
                        </a:spcAft>
                      </a:pPr>
                      <a:r>
                        <a:rPr lang="nl-NL" sz="1400" b="0" dirty="0">
                          <a:effectLst/>
                        </a:rPr>
                        <a:t>Conserven</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7</a:t>
                      </a:r>
                      <a:endParaRPr lang="nl-BE" sz="1400" i="1" dirty="0">
                        <a:effectLst/>
                        <a:latin typeface="Verdana"/>
                        <a:ea typeface="Times New Roman"/>
                        <a:cs typeface="Times New Roman"/>
                      </a:endParaRPr>
                    </a:p>
                  </a:txBody>
                  <a:tcPr marL="68580" marR="68580" marT="0" marB="0"/>
                </a:tc>
              </a:tr>
              <a:tr h="624734">
                <a:tc>
                  <a:txBody>
                    <a:bodyPr/>
                    <a:lstStyle/>
                    <a:p>
                      <a:pPr algn="just">
                        <a:spcAft>
                          <a:spcPts val="600"/>
                        </a:spcAft>
                      </a:pPr>
                      <a:r>
                        <a:rPr lang="nl-NL" sz="1400" b="0" dirty="0" smtClean="0">
                          <a:effectLst/>
                        </a:rPr>
                        <a:t>Aardappelschil-bedrijven</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5</a:t>
                      </a:r>
                      <a:endParaRPr lang="nl-BE" sz="1400" i="1" dirty="0">
                        <a:effectLst/>
                        <a:latin typeface="Verdana"/>
                        <a:ea typeface="Times New Roman"/>
                        <a:cs typeface="Times New Roman"/>
                      </a:endParaRPr>
                    </a:p>
                  </a:txBody>
                  <a:tcPr marL="68580" marR="68580" marT="0" marB="0"/>
                </a:tc>
              </a:tr>
            </a:tbl>
          </a:graphicData>
        </a:graphic>
      </p:graphicFrame>
      <p:sp>
        <p:nvSpPr>
          <p:cNvPr id="4" name="Text Placeholder 3"/>
          <p:cNvSpPr>
            <a:spLocks noGrp="1"/>
          </p:cNvSpPr>
          <p:nvPr>
            <p:ph type="body" sz="quarter" idx="11"/>
          </p:nvPr>
        </p:nvSpPr>
        <p:spPr/>
        <p:txBody>
          <a:bodyPr/>
          <a:lstStyle/>
          <a:p>
            <a:r>
              <a:rPr lang="nl-NL" dirty="0"/>
              <a:t>Voorbeeld van een verdeling van het watergebruik over de processen binnen de AGF-industrie</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13</a:t>
            </a:fld>
            <a:endParaRPr lang="en-US" dirty="0"/>
          </a:p>
        </p:txBody>
      </p:sp>
      <p:graphicFrame>
        <p:nvGraphicFramePr>
          <p:cNvPr id="14" name="Chart 13"/>
          <p:cNvGraphicFramePr/>
          <p:nvPr>
            <p:extLst>
              <p:ext uri="{D42A27DB-BD31-4B8C-83A1-F6EECF244321}">
                <p14:modId xmlns:p14="http://schemas.microsoft.com/office/powerpoint/2010/main" val="2293581389"/>
              </p:ext>
            </p:extLst>
          </p:nvPr>
        </p:nvGraphicFramePr>
        <p:xfrm>
          <a:off x="323528" y="1844824"/>
          <a:ext cx="6624736" cy="3914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196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Beperken van het waterverbruik</a:t>
            </a:r>
            <a:endParaRPr lang="nl-BE" dirty="0"/>
          </a:p>
        </p:txBody>
      </p:sp>
      <p:sp>
        <p:nvSpPr>
          <p:cNvPr id="3" name="Content Placeholder 2"/>
          <p:cNvSpPr>
            <a:spLocks noGrp="1"/>
          </p:cNvSpPr>
          <p:nvPr>
            <p:ph idx="1"/>
          </p:nvPr>
        </p:nvSpPr>
        <p:spPr/>
        <p:txBody>
          <a:bodyPr/>
          <a:lstStyle/>
          <a:p>
            <a:r>
              <a:rPr lang="nl-BE" dirty="0" smtClean="0"/>
              <a:t>Alle bedrijven</a:t>
            </a:r>
            <a:endParaRPr lang="nl-BE" dirty="0"/>
          </a:p>
          <a:p>
            <a:pPr lvl="1"/>
            <a:r>
              <a:rPr lang="nl-NL" b="1" dirty="0">
                <a:solidFill>
                  <a:srgbClr val="0070C0"/>
                </a:solidFill>
              </a:rPr>
              <a:t>Minimaliseren van het gebruik van (on)diep grondwater en maximaliseren van het </a:t>
            </a:r>
            <a:r>
              <a:rPr lang="nl-NL" b="1" dirty="0" smtClean="0">
                <a:solidFill>
                  <a:srgbClr val="0070C0"/>
                </a:solidFill>
              </a:rPr>
              <a:t>hemelwatergebruik</a:t>
            </a:r>
          </a:p>
          <a:p>
            <a:pPr lvl="1"/>
            <a:endParaRPr lang="nl-NL" b="1" dirty="0">
              <a:solidFill>
                <a:srgbClr val="0070C0"/>
              </a:solidFill>
            </a:endParaRPr>
          </a:p>
          <a:p>
            <a:pPr lvl="1"/>
            <a:r>
              <a:rPr lang="nl-NL" b="1" dirty="0">
                <a:solidFill>
                  <a:srgbClr val="0070C0"/>
                </a:solidFill>
              </a:rPr>
              <a:t>Rechtstreeks hergebruik van </a:t>
            </a:r>
            <a:r>
              <a:rPr lang="nl-NL" b="1" dirty="0">
                <a:solidFill>
                  <a:srgbClr val="0070C0"/>
                </a:solidFill>
              </a:rPr>
              <a:t>water</a:t>
            </a:r>
          </a:p>
          <a:p>
            <a:pPr lvl="1"/>
            <a:endParaRPr lang="nl-NL" b="1" dirty="0">
              <a:solidFill>
                <a:srgbClr val="0070C0"/>
              </a:solidFill>
            </a:endParaRPr>
          </a:p>
          <a:p>
            <a:pPr lvl="1"/>
            <a:r>
              <a:rPr lang="nl-NL" b="1" dirty="0">
                <a:solidFill>
                  <a:srgbClr val="0070C0"/>
                </a:solidFill>
              </a:rPr>
              <a:t>Plaatsen van </a:t>
            </a:r>
            <a:r>
              <a:rPr lang="nl-NL" b="1" dirty="0">
                <a:solidFill>
                  <a:srgbClr val="0070C0"/>
                </a:solidFill>
              </a:rPr>
              <a:t>start/stop systemen op de </a:t>
            </a:r>
            <a:r>
              <a:rPr lang="nl-NL" b="1" dirty="0" smtClean="0">
                <a:solidFill>
                  <a:srgbClr val="0070C0"/>
                </a:solidFill>
              </a:rPr>
              <a:t>watertoevoer</a:t>
            </a:r>
          </a:p>
          <a:p>
            <a:pPr lvl="1"/>
            <a:endParaRPr lang="nl-NL" b="1" dirty="0">
              <a:solidFill>
                <a:srgbClr val="0070C0"/>
              </a:solidFill>
            </a:endParaRPr>
          </a:p>
          <a:p>
            <a:pPr lvl="1"/>
            <a:endParaRPr lang="nl-NL" b="1" dirty="0" smtClean="0">
              <a:solidFill>
                <a:srgbClr val="0070C0"/>
              </a:solidFill>
            </a:endParaRPr>
          </a:p>
          <a:p>
            <a:pPr lvl="1"/>
            <a:r>
              <a:rPr lang="nl-NL" dirty="0"/>
              <a:t>Vaste materialen droog </a:t>
            </a:r>
            <a:r>
              <a:rPr lang="nl-NL" dirty="0" smtClean="0"/>
              <a:t>transporteren</a:t>
            </a:r>
          </a:p>
          <a:p>
            <a:pPr lvl="1"/>
            <a:endParaRPr lang="nl-NL" b="1" dirty="0">
              <a:solidFill>
                <a:srgbClr val="0070C0"/>
              </a:solidFill>
            </a:endParaRPr>
          </a:p>
          <a:p>
            <a:pPr lvl="1"/>
            <a:r>
              <a:rPr lang="nl-NL" dirty="0"/>
              <a:t>Hergebruik van water na </a:t>
            </a:r>
            <a:r>
              <a:rPr lang="nl-NL" dirty="0" smtClean="0"/>
              <a:t>behandeling (OO, zandfiltratie, ..)</a:t>
            </a:r>
            <a:endParaRPr lang="nl-NL" b="1" dirty="0">
              <a:solidFill>
                <a:srgbClr val="0070C0"/>
              </a:solidFill>
            </a:endParaRPr>
          </a:p>
          <a:p>
            <a:pPr lvl="1"/>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p:txBody>
          <a:bodyPr/>
          <a:lstStyle/>
          <a:p>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14</a:t>
            </a:fld>
            <a:endParaRPr lang="en-US" dirty="0"/>
          </a:p>
        </p:txBody>
      </p:sp>
      <p:grpSp>
        <p:nvGrpSpPr>
          <p:cNvPr id="7" name="Group 6"/>
          <p:cNvGrpSpPr/>
          <p:nvPr/>
        </p:nvGrpSpPr>
        <p:grpSpPr>
          <a:xfrm>
            <a:off x="6583089" y="3914057"/>
            <a:ext cx="1776591" cy="400110"/>
            <a:chOff x="6588225" y="5223549"/>
            <a:chExt cx="1776591" cy="400110"/>
          </a:xfrm>
        </p:grpSpPr>
        <p:pic>
          <p:nvPicPr>
            <p:cNvPr id="8"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pic>
        <p:nvPicPr>
          <p:cNvPr id="10" name="Picture 2" descr="Logo B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431" y="2708920"/>
            <a:ext cx="1162050" cy="6000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583089" y="4575008"/>
            <a:ext cx="1776591" cy="400110"/>
            <a:chOff x="6588225" y="5223549"/>
            <a:chExt cx="1776591" cy="400110"/>
          </a:xfrm>
        </p:grpSpPr>
        <p:pic>
          <p:nvPicPr>
            <p:cNvPr id="12"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spTree>
    <p:extLst>
      <p:ext uri="{BB962C8B-B14F-4D97-AF65-F5344CB8AC3E}">
        <p14:creationId xmlns:p14="http://schemas.microsoft.com/office/powerpoint/2010/main" val="2932720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Verbeteren van de kwaliteit van het geloosde afvalwater</a:t>
            </a:r>
            <a:endParaRPr lang="nl-BE" dirty="0"/>
          </a:p>
        </p:txBody>
      </p:sp>
      <p:sp>
        <p:nvSpPr>
          <p:cNvPr id="3" name="Content Placeholder 2"/>
          <p:cNvSpPr>
            <a:spLocks noGrp="1"/>
          </p:cNvSpPr>
          <p:nvPr>
            <p:ph idx="1"/>
          </p:nvPr>
        </p:nvSpPr>
        <p:spPr>
          <a:xfrm>
            <a:off x="457200" y="2132856"/>
            <a:ext cx="8229600" cy="3793812"/>
          </a:xfrm>
        </p:spPr>
        <p:txBody>
          <a:bodyPr>
            <a:normAutofit/>
          </a:bodyPr>
          <a:lstStyle/>
          <a:p>
            <a:pPr marL="457200" lvl="1" indent="0">
              <a:buNone/>
            </a:pPr>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a:xfrm>
            <a:off x="457200" y="1044456"/>
            <a:ext cx="8229600" cy="872375"/>
          </a:xfrm>
        </p:spPr>
        <p:txBody>
          <a:bodyPr>
            <a:normAutofit fontScale="92500" lnSpcReduction="20000"/>
          </a:bodyPr>
          <a:lstStyle/>
          <a:p>
            <a:r>
              <a:rPr lang="nl-BE" dirty="0" smtClean="0"/>
              <a:t>Het afvalwater van AGF bedrijven wordt gekenmerkt door:</a:t>
            </a:r>
          </a:p>
          <a:p>
            <a:pPr marL="285750" indent="-285750">
              <a:buFontTx/>
              <a:buChar char="-"/>
            </a:pPr>
            <a:r>
              <a:rPr lang="nl-BE" dirty="0" smtClean="0"/>
              <a:t>hoge concentratie aan organisch materiaal (BZV, CZV, tot N, tot P)</a:t>
            </a:r>
          </a:p>
          <a:p>
            <a:pPr marL="285750" indent="-285750">
              <a:buFontTx/>
              <a:buChar char="-"/>
            </a:pPr>
            <a:r>
              <a:rPr lang="nl-BE" dirty="0" smtClean="0"/>
              <a:t>hoge concentratie zwevende stoffen</a:t>
            </a:r>
          </a:p>
          <a:p>
            <a:pPr marL="285750" indent="-285750">
              <a:buFontTx/>
              <a:buChar char="-"/>
            </a:pPr>
            <a:r>
              <a:rPr lang="nl-BE" dirty="0" smtClean="0"/>
              <a:t>verhoogde chloride concentraties</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15</a:t>
            </a:fld>
            <a:endParaRPr lang="en-US" dirty="0"/>
          </a:p>
        </p:txBody>
      </p:sp>
      <p:pic>
        <p:nvPicPr>
          <p:cNvPr id="10" name="Picture 2" descr="Logo B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228876"/>
            <a:ext cx="1162050" cy="600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40335"/>
            <a:ext cx="8747760" cy="3931920"/>
          </a:xfrm>
          <a:prstGeom prst="rect">
            <a:avLst/>
          </a:prstGeom>
          <a:noFill/>
        </p:spPr>
      </p:pic>
    </p:spTree>
    <p:extLst>
      <p:ext uri="{BB962C8B-B14F-4D97-AF65-F5344CB8AC3E}">
        <p14:creationId xmlns:p14="http://schemas.microsoft.com/office/powerpoint/2010/main" val="3017922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Verbeteren van de kwaliteit van het geloosde afvalwater</a:t>
            </a:r>
            <a:endParaRPr lang="nl-BE" dirty="0"/>
          </a:p>
        </p:txBody>
      </p:sp>
      <p:sp>
        <p:nvSpPr>
          <p:cNvPr id="3" name="Content Placeholder 2"/>
          <p:cNvSpPr>
            <a:spLocks noGrp="1"/>
          </p:cNvSpPr>
          <p:nvPr>
            <p:ph idx="1"/>
          </p:nvPr>
        </p:nvSpPr>
        <p:spPr/>
        <p:txBody>
          <a:bodyPr>
            <a:normAutofit/>
          </a:bodyPr>
          <a:lstStyle/>
          <a:p>
            <a:r>
              <a:rPr lang="nl-BE" dirty="0" smtClean="0"/>
              <a:t>Alle bedrijven</a:t>
            </a:r>
            <a:endParaRPr lang="nl-BE" dirty="0"/>
          </a:p>
          <a:p>
            <a:pPr lvl="1"/>
            <a:r>
              <a:rPr lang="nl-NL" b="1" dirty="0" smtClean="0">
                <a:solidFill>
                  <a:srgbClr val="0070C0"/>
                </a:solidFill>
              </a:rPr>
              <a:t>Gebruik van milieuvriendelijke reinigingsmiddelen</a:t>
            </a:r>
          </a:p>
          <a:p>
            <a:pPr lvl="1"/>
            <a:endParaRPr lang="nl-NL" b="1" dirty="0" smtClean="0">
              <a:solidFill>
                <a:srgbClr val="0070C0"/>
              </a:solidFill>
            </a:endParaRPr>
          </a:p>
          <a:p>
            <a:pPr lvl="1"/>
            <a:endParaRPr lang="nl-NL" b="1" dirty="0">
              <a:solidFill>
                <a:srgbClr val="0070C0"/>
              </a:solidFill>
            </a:endParaRPr>
          </a:p>
          <a:p>
            <a:pPr lvl="1"/>
            <a:endParaRPr lang="nl-NL" b="1" dirty="0">
              <a:solidFill>
                <a:srgbClr val="0070C0"/>
              </a:solidFill>
            </a:endParaRPr>
          </a:p>
          <a:p>
            <a:pPr lvl="1"/>
            <a:r>
              <a:rPr lang="nl-NL" b="1" dirty="0">
                <a:solidFill>
                  <a:srgbClr val="0070C0"/>
                </a:solidFill>
              </a:rPr>
              <a:t>Juiste afweging maken om stromen richting anaerobe zuivering of vergister te </a:t>
            </a:r>
            <a:r>
              <a:rPr lang="nl-NL" b="1" dirty="0">
                <a:solidFill>
                  <a:srgbClr val="0070C0"/>
                </a:solidFill>
              </a:rPr>
              <a:t>sturen</a:t>
            </a:r>
          </a:p>
          <a:p>
            <a:pPr lvl="1"/>
            <a:r>
              <a:rPr lang="nl-NL" b="1" dirty="0">
                <a:solidFill>
                  <a:srgbClr val="0070C0"/>
                </a:solidFill>
              </a:rPr>
              <a:t>Beperken van de belasting van de anaerobe waterzuivering of vergister met moeilijk afbreekbaar </a:t>
            </a:r>
            <a:r>
              <a:rPr lang="nl-NL" b="1" dirty="0" smtClean="0">
                <a:solidFill>
                  <a:srgbClr val="0070C0"/>
                </a:solidFill>
              </a:rPr>
              <a:t>materiaal</a:t>
            </a:r>
          </a:p>
          <a:p>
            <a:pPr lvl="2"/>
            <a:r>
              <a:rPr lang="nl-NL" dirty="0" smtClean="0">
                <a:solidFill>
                  <a:schemeClr val="tx1"/>
                </a:solidFill>
              </a:rPr>
              <a:t>Aanbeveling in VLAREM</a:t>
            </a:r>
            <a:endParaRPr lang="nl-NL" dirty="0">
              <a:solidFill>
                <a:schemeClr val="tx1"/>
              </a:solidFill>
            </a:endParaRPr>
          </a:p>
          <a:p>
            <a:pPr marL="1257300" lvl="3" indent="0">
              <a:buNone/>
            </a:pPr>
            <a:r>
              <a:rPr lang="nl-BE" i="1" dirty="0" smtClean="0"/>
              <a:t>Het </a:t>
            </a:r>
            <a:r>
              <a:rPr lang="nl-BE" i="1" dirty="0"/>
              <a:t>afvalwater dat richting eigen waterzuivering of riool gaat mag geen deeltjes groter dan 1,5 mm bevatten. </a:t>
            </a:r>
            <a:endParaRPr lang="nl-BE" dirty="0"/>
          </a:p>
          <a:p>
            <a:pPr marL="1257300" lvl="3" indent="0">
              <a:buNone/>
            </a:pPr>
            <a:r>
              <a:rPr lang="nl-BE" i="1" dirty="0"/>
              <a:t>Pulp of puree van stoomschillers dient apart afgevoerd en gevaloriseerd te worden; deze mag niet in het afvalwater terecht komen. </a:t>
            </a:r>
            <a:endParaRPr lang="nl-BE" dirty="0"/>
          </a:p>
          <a:p>
            <a:pPr marL="457200" lvl="1" indent="0">
              <a:buNone/>
            </a:pPr>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p:txBody>
          <a:bodyPr>
            <a:normAutofit fontScale="92500" lnSpcReduction="10000"/>
          </a:bodyPr>
          <a:lstStyle/>
          <a:p>
            <a:r>
              <a:rPr lang="nl-BE" dirty="0" smtClean="0"/>
              <a:t>Het afvalwater van AGF bedrijven wordt gekenmerkt door:</a:t>
            </a:r>
          </a:p>
          <a:p>
            <a:pPr marL="285750" indent="-285750">
              <a:buFontTx/>
              <a:buChar char="-"/>
            </a:pPr>
            <a:r>
              <a:rPr lang="nl-BE" dirty="0" smtClean="0"/>
              <a:t>hoge concentratie aan organisch materiaal (BZV, CZV, tot N, tot P)</a:t>
            </a:r>
          </a:p>
          <a:p>
            <a:pPr marL="285750" indent="-285750">
              <a:buFontTx/>
              <a:buChar char="-"/>
            </a:pPr>
            <a:r>
              <a:rPr lang="nl-BE" dirty="0" smtClean="0"/>
              <a:t>Hoge concentratie zwevende stoffen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16</a:t>
            </a:fld>
            <a:endParaRPr lang="en-US" dirty="0"/>
          </a:p>
        </p:txBody>
      </p:sp>
      <p:pic>
        <p:nvPicPr>
          <p:cNvPr id="10" name="Picture 2" descr="Logo B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228876"/>
            <a:ext cx="11620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70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Verbeteren van de kwaliteit van het geloosde afvalwater</a:t>
            </a:r>
            <a:endParaRPr lang="nl-BE" dirty="0"/>
          </a:p>
        </p:txBody>
      </p:sp>
      <p:sp>
        <p:nvSpPr>
          <p:cNvPr id="3" name="Content Placeholder 2"/>
          <p:cNvSpPr>
            <a:spLocks noGrp="1"/>
          </p:cNvSpPr>
          <p:nvPr>
            <p:ph idx="1"/>
          </p:nvPr>
        </p:nvSpPr>
        <p:spPr/>
        <p:txBody>
          <a:bodyPr>
            <a:normAutofit/>
          </a:bodyPr>
          <a:lstStyle/>
          <a:p>
            <a:r>
              <a:rPr lang="nl-NL" dirty="0" smtClean="0">
                <a:solidFill>
                  <a:schemeClr val="tx1"/>
                </a:solidFill>
              </a:rPr>
              <a:t>Verwerkers van schorseneren</a:t>
            </a:r>
          </a:p>
          <a:p>
            <a:pPr lvl="1"/>
            <a:r>
              <a:rPr lang="nl-BE" dirty="0" smtClean="0">
                <a:solidFill>
                  <a:schemeClr val="tx1"/>
                </a:solidFill>
              </a:rPr>
              <a:t>Stoomschillen </a:t>
            </a:r>
            <a:r>
              <a:rPr lang="nl-BE" dirty="0" err="1" smtClean="0">
                <a:solidFill>
                  <a:schemeClr val="tx1"/>
                </a:solidFill>
              </a:rPr>
              <a:t>ipv</a:t>
            </a:r>
            <a:r>
              <a:rPr lang="nl-BE" dirty="0" smtClean="0">
                <a:solidFill>
                  <a:schemeClr val="tx1"/>
                </a:solidFill>
              </a:rPr>
              <a:t> loogschillen: GEEN BBT</a:t>
            </a:r>
            <a:endParaRPr lang="nl-BE" dirty="0">
              <a:solidFill>
                <a:schemeClr val="tx1"/>
              </a:solidFill>
            </a:endParaRPr>
          </a:p>
          <a:p>
            <a:pPr lvl="2"/>
            <a:endParaRPr lang="nl-BE" dirty="0">
              <a:solidFill>
                <a:schemeClr val="tx1"/>
              </a:solidFill>
            </a:endParaRPr>
          </a:p>
          <a:p>
            <a:pPr lvl="1"/>
            <a:endParaRPr lang="nl-BE" dirty="0"/>
          </a:p>
          <a:p>
            <a:pPr lvl="1"/>
            <a:endParaRPr lang="nl-NL" b="1" dirty="0">
              <a:solidFill>
                <a:srgbClr val="0070C0"/>
              </a:solidFill>
            </a:endParaRPr>
          </a:p>
          <a:p>
            <a:pPr lvl="1"/>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p:txBody>
          <a:bodyPr>
            <a:normAutofit fontScale="92500" lnSpcReduction="10000"/>
          </a:bodyPr>
          <a:lstStyle/>
          <a:p>
            <a:r>
              <a:rPr lang="nl-BE" dirty="0" smtClean="0"/>
              <a:t>Het afvalwater van AGF bedrijven wordt gekenmerkt door:</a:t>
            </a:r>
          </a:p>
          <a:p>
            <a:pPr marL="285750" indent="-285750">
              <a:buFontTx/>
              <a:buChar char="-"/>
            </a:pPr>
            <a:r>
              <a:rPr lang="nl-BE" dirty="0" smtClean="0"/>
              <a:t>hoge concentratie aan organisch materiaal (BZV, CZV, tot N, tot P)</a:t>
            </a:r>
          </a:p>
          <a:p>
            <a:pPr marL="285750" indent="-285750">
              <a:buFontTx/>
              <a:buChar char="-"/>
            </a:pPr>
            <a:r>
              <a:rPr lang="nl-BE" dirty="0" smtClean="0"/>
              <a:t>hoge concentratie zwevende stoffen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17</a:t>
            </a:fld>
            <a:endParaRPr lang="en-US" dirty="0"/>
          </a:p>
        </p:txBody>
      </p:sp>
    </p:spTree>
    <p:extLst>
      <p:ext uri="{BB962C8B-B14F-4D97-AF65-F5344CB8AC3E}">
        <p14:creationId xmlns:p14="http://schemas.microsoft.com/office/powerpoint/2010/main" val="3840291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Verbeteren van de kwaliteit van het geloosde afvalwater</a:t>
            </a:r>
            <a:endParaRPr lang="nl-BE" dirty="0"/>
          </a:p>
        </p:txBody>
      </p:sp>
      <p:sp>
        <p:nvSpPr>
          <p:cNvPr id="3" name="Content Placeholder 2"/>
          <p:cNvSpPr>
            <a:spLocks noGrp="1"/>
          </p:cNvSpPr>
          <p:nvPr>
            <p:ph idx="1"/>
          </p:nvPr>
        </p:nvSpPr>
        <p:spPr>
          <a:xfrm>
            <a:off x="457200" y="2132856"/>
            <a:ext cx="8229600" cy="3793812"/>
          </a:xfrm>
        </p:spPr>
        <p:txBody>
          <a:bodyPr>
            <a:normAutofit/>
          </a:bodyPr>
          <a:lstStyle/>
          <a:p>
            <a:pPr marL="457200" lvl="1" indent="0">
              <a:buNone/>
            </a:pPr>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a:xfrm>
            <a:off x="457200" y="1044456"/>
            <a:ext cx="8229600" cy="872375"/>
          </a:xfrm>
        </p:spPr>
        <p:txBody>
          <a:bodyPr>
            <a:normAutofit fontScale="92500" lnSpcReduction="20000"/>
          </a:bodyPr>
          <a:lstStyle/>
          <a:p>
            <a:r>
              <a:rPr lang="nl-BE" dirty="0" smtClean="0"/>
              <a:t>Het afvalwater van AGF bedrijven wordt gekenmerkt door:</a:t>
            </a:r>
          </a:p>
          <a:p>
            <a:pPr marL="285750" indent="-285750">
              <a:buFontTx/>
              <a:buChar char="-"/>
            </a:pPr>
            <a:r>
              <a:rPr lang="nl-BE" dirty="0" smtClean="0"/>
              <a:t>hoge concentratie aan organisch materiaal (BZV, CZV, tot N, tot P)</a:t>
            </a:r>
          </a:p>
          <a:p>
            <a:pPr marL="285750" indent="-285750">
              <a:buFontTx/>
              <a:buChar char="-"/>
            </a:pPr>
            <a:r>
              <a:rPr lang="nl-BE" dirty="0" smtClean="0"/>
              <a:t>hoge concentratie zwevende stoffen</a:t>
            </a:r>
          </a:p>
          <a:p>
            <a:pPr marL="285750" indent="-285750">
              <a:buFontTx/>
              <a:buChar char="-"/>
            </a:pPr>
            <a:r>
              <a:rPr lang="nl-BE" dirty="0" smtClean="0"/>
              <a:t>verhoogde </a:t>
            </a:r>
            <a:r>
              <a:rPr lang="nl-BE" dirty="0" smtClean="0">
                <a:solidFill>
                  <a:srgbClr val="FFC000"/>
                </a:solidFill>
              </a:rPr>
              <a:t>chloride concentraties</a:t>
            </a:r>
            <a:endParaRPr lang="nl-BE" dirty="0">
              <a:solidFill>
                <a:srgbClr val="FFC000"/>
              </a:solidFill>
            </a:endParaRPr>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18</a:t>
            </a:fld>
            <a:endParaRPr lang="en-US" dirty="0"/>
          </a:p>
        </p:txBody>
      </p:sp>
      <p:pic>
        <p:nvPicPr>
          <p:cNvPr id="10" name="Picture 2" descr="Logo B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228876"/>
            <a:ext cx="1162050" cy="600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40335"/>
            <a:ext cx="8747760" cy="3931920"/>
          </a:xfrm>
          <a:prstGeom prst="rect">
            <a:avLst/>
          </a:prstGeom>
          <a:noFill/>
        </p:spPr>
      </p:pic>
      <p:sp>
        <p:nvSpPr>
          <p:cNvPr id="7" name="Oval 6"/>
          <p:cNvSpPr/>
          <p:nvPr/>
        </p:nvSpPr>
        <p:spPr>
          <a:xfrm>
            <a:off x="467544" y="2194450"/>
            <a:ext cx="1152128" cy="208823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1" name="Oval 10"/>
          <p:cNvSpPr/>
          <p:nvPr/>
        </p:nvSpPr>
        <p:spPr>
          <a:xfrm>
            <a:off x="5004048" y="1916832"/>
            <a:ext cx="1152128" cy="1044116"/>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36610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Verbeteren van de kwaliteit van het geloosde afvalwater</a:t>
            </a:r>
            <a:endParaRPr lang="nl-BE" dirty="0"/>
          </a:p>
        </p:txBody>
      </p:sp>
      <p:sp>
        <p:nvSpPr>
          <p:cNvPr id="3" name="Content Placeholder 2"/>
          <p:cNvSpPr>
            <a:spLocks noGrp="1"/>
          </p:cNvSpPr>
          <p:nvPr>
            <p:ph idx="1"/>
          </p:nvPr>
        </p:nvSpPr>
        <p:spPr>
          <a:xfrm>
            <a:off x="457200" y="2204864"/>
            <a:ext cx="8229600" cy="3721804"/>
          </a:xfrm>
        </p:spPr>
        <p:txBody>
          <a:bodyPr>
            <a:normAutofit/>
          </a:bodyPr>
          <a:lstStyle/>
          <a:p>
            <a:r>
              <a:rPr lang="nl-NL" dirty="0" smtClean="0">
                <a:solidFill>
                  <a:schemeClr val="tx1"/>
                </a:solidFill>
              </a:rPr>
              <a:t>Alle bedrijven</a:t>
            </a:r>
          </a:p>
          <a:p>
            <a:pPr lvl="1"/>
            <a:r>
              <a:rPr lang="nl-NL" dirty="0"/>
              <a:t>Beperking van de chloride- en fosfaat lozing door precieze dosering van het vlokmiddel – </a:t>
            </a:r>
            <a:r>
              <a:rPr lang="nl-NL" dirty="0" smtClean="0"/>
              <a:t>end-of-pipe</a:t>
            </a:r>
          </a:p>
          <a:p>
            <a:pPr lvl="1"/>
            <a:endParaRPr lang="nl-NL" dirty="0" smtClean="0"/>
          </a:p>
          <a:p>
            <a:pPr lvl="1"/>
            <a:r>
              <a:rPr lang="nl-NL" dirty="0" smtClean="0"/>
              <a:t>Potentieel</a:t>
            </a:r>
          </a:p>
          <a:p>
            <a:pPr lvl="1"/>
            <a:r>
              <a:rPr lang="nl-NL" dirty="0" smtClean="0"/>
              <a:t>Zeker te overwegen bij lozing op kwetsbare waterlopen</a:t>
            </a:r>
            <a:endParaRPr lang="nl-NL" dirty="0"/>
          </a:p>
          <a:p>
            <a:pPr lvl="1"/>
            <a:endParaRPr lang="nl-NL" dirty="0" smtClean="0"/>
          </a:p>
          <a:p>
            <a:pPr lvl="1"/>
            <a:endParaRPr lang="nl-NL" dirty="0"/>
          </a:p>
          <a:p>
            <a:pPr lvl="1"/>
            <a:endParaRPr lang="nl-NL" dirty="0" smtClean="0"/>
          </a:p>
          <a:p>
            <a:r>
              <a:rPr lang="nl-NL" dirty="0" smtClean="0"/>
              <a:t>Geen BBT</a:t>
            </a:r>
          </a:p>
          <a:p>
            <a:pPr lvl="1"/>
            <a:r>
              <a:rPr lang="nl-NL" dirty="0" smtClean="0"/>
              <a:t>Afvoer pekelstroom</a:t>
            </a:r>
          </a:p>
          <a:p>
            <a:pPr lvl="1"/>
            <a:r>
              <a:rPr lang="nl-NL" dirty="0" smtClean="0"/>
              <a:t>Indikken chloride stroom</a:t>
            </a:r>
          </a:p>
          <a:p>
            <a:pPr lvl="1"/>
            <a:endParaRPr lang="nl-NL" dirty="0"/>
          </a:p>
          <a:p>
            <a:pPr lvl="1"/>
            <a:endParaRPr lang="nl-NL" dirty="0" smtClean="0"/>
          </a:p>
          <a:p>
            <a:pPr lvl="1"/>
            <a:endParaRPr lang="nl-NL" dirty="0"/>
          </a:p>
          <a:p>
            <a:pPr lvl="1"/>
            <a:endParaRPr lang="nl-NL" dirty="0" smtClean="0"/>
          </a:p>
          <a:p>
            <a:pPr lvl="1"/>
            <a:endParaRPr lang="nl-NL" dirty="0"/>
          </a:p>
          <a:p>
            <a:pPr marL="457200" lvl="1" indent="0">
              <a:buNone/>
            </a:pPr>
            <a:endParaRPr lang="nl-NL" dirty="0" smtClean="0"/>
          </a:p>
          <a:p>
            <a:pPr marL="457200" lvl="1" indent="0">
              <a:buNone/>
            </a:pPr>
            <a:endParaRPr lang="nl-BE" dirty="0"/>
          </a:p>
          <a:p>
            <a:pPr lvl="1"/>
            <a:endParaRPr lang="nl-BE" dirty="0"/>
          </a:p>
          <a:p>
            <a:pPr lvl="1"/>
            <a:endParaRPr lang="nl-NL" b="1" dirty="0">
              <a:solidFill>
                <a:srgbClr val="0070C0"/>
              </a:solidFill>
            </a:endParaRPr>
          </a:p>
          <a:p>
            <a:pPr lvl="1"/>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a:xfrm>
            <a:off x="457200" y="1044456"/>
            <a:ext cx="8229600" cy="944383"/>
          </a:xfrm>
        </p:spPr>
        <p:txBody>
          <a:bodyPr>
            <a:normAutofit fontScale="92500" lnSpcReduction="10000"/>
          </a:bodyPr>
          <a:lstStyle/>
          <a:p>
            <a:r>
              <a:rPr lang="nl-BE" dirty="0" smtClean="0"/>
              <a:t>Het afvalwater van AGF bedrijven wordt gekenmerkt door:</a:t>
            </a:r>
          </a:p>
          <a:p>
            <a:pPr marL="285750" indent="-285750">
              <a:buFontTx/>
              <a:buChar char="-"/>
            </a:pPr>
            <a:r>
              <a:rPr lang="nl-BE" dirty="0" smtClean="0"/>
              <a:t>hoge concentratie aan organisch materiaal (BZV, CZV, tot N, tot P)</a:t>
            </a:r>
          </a:p>
          <a:p>
            <a:pPr marL="285750" indent="-285750">
              <a:buFontTx/>
              <a:buChar char="-"/>
            </a:pPr>
            <a:r>
              <a:rPr lang="nl-BE" dirty="0" smtClean="0"/>
              <a:t>hoge concentratie zwevende stoffen</a:t>
            </a:r>
          </a:p>
          <a:p>
            <a:pPr marL="285750" indent="-285750">
              <a:buFontTx/>
              <a:buChar char="-"/>
            </a:pPr>
            <a:r>
              <a:rPr lang="nl-BE" dirty="0"/>
              <a:t>verhoogde chloride concentraties</a:t>
            </a:r>
          </a:p>
          <a:p>
            <a:pPr marL="285750" indent="-285750">
              <a:buFontTx/>
              <a:buChar char="-"/>
            </a:pP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19</a:t>
            </a:fld>
            <a:endParaRPr lang="en-US" dirty="0"/>
          </a:p>
        </p:txBody>
      </p:sp>
      <p:grpSp>
        <p:nvGrpSpPr>
          <p:cNvPr id="8" name="Group 7"/>
          <p:cNvGrpSpPr/>
          <p:nvPr/>
        </p:nvGrpSpPr>
        <p:grpSpPr>
          <a:xfrm>
            <a:off x="5369750" y="2893006"/>
            <a:ext cx="1776591" cy="400110"/>
            <a:chOff x="6588225" y="5223549"/>
            <a:chExt cx="1776591" cy="400110"/>
          </a:xfrm>
        </p:grpSpPr>
        <p:pic>
          <p:nvPicPr>
            <p:cNvPr id="9"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spTree>
    <p:extLst>
      <p:ext uri="{BB962C8B-B14F-4D97-AF65-F5344CB8AC3E}">
        <p14:creationId xmlns:p14="http://schemas.microsoft.com/office/powerpoint/2010/main" val="2845907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inhoud</a:t>
            </a:r>
            <a:endParaRPr lang="nl-BE" dirty="0"/>
          </a:p>
        </p:txBody>
      </p:sp>
      <p:sp>
        <p:nvSpPr>
          <p:cNvPr id="3" name="Content Placeholder 2"/>
          <p:cNvSpPr>
            <a:spLocks noGrp="1"/>
          </p:cNvSpPr>
          <p:nvPr>
            <p:ph idx="1"/>
          </p:nvPr>
        </p:nvSpPr>
        <p:spPr/>
        <p:txBody>
          <a:bodyPr/>
          <a:lstStyle/>
          <a:p>
            <a:r>
              <a:rPr lang="nl-BE" dirty="0" smtClean="0"/>
              <a:t>BBT voor het beperken van grondstoffen</a:t>
            </a:r>
          </a:p>
          <a:p>
            <a:endParaRPr lang="nl-BE" dirty="0" smtClean="0"/>
          </a:p>
          <a:p>
            <a:r>
              <a:rPr lang="nl-BE" dirty="0" smtClean="0"/>
              <a:t>BBT voor het valoriseren van nevenstromen</a:t>
            </a:r>
          </a:p>
          <a:p>
            <a:endParaRPr lang="nl-BE" dirty="0" smtClean="0"/>
          </a:p>
          <a:p>
            <a:r>
              <a:rPr lang="nl-BE" dirty="0" smtClean="0"/>
              <a:t>BBT voor energie besparing: hittebehandelingen</a:t>
            </a:r>
          </a:p>
          <a:p>
            <a:endParaRPr lang="nl-BE" dirty="0"/>
          </a:p>
          <a:p>
            <a:r>
              <a:rPr lang="nl-BE" dirty="0" smtClean="0"/>
              <a:t>BBT voor energie besparing: koude keten</a:t>
            </a:r>
          </a:p>
          <a:p>
            <a:endParaRPr lang="nl-BE" dirty="0"/>
          </a:p>
          <a:p>
            <a:r>
              <a:rPr lang="nl-BE" dirty="0" smtClean="0"/>
              <a:t>BBT voor het beperken van geuremissies</a:t>
            </a:r>
          </a:p>
          <a:p>
            <a:endParaRPr lang="nl-BE" dirty="0"/>
          </a:p>
          <a:p>
            <a:r>
              <a:rPr lang="nl-BE" dirty="0" smtClean="0"/>
              <a:t>BBT voor waterbesparing</a:t>
            </a:r>
          </a:p>
          <a:p>
            <a:endParaRPr lang="nl-BE" dirty="0"/>
          </a:p>
          <a:p>
            <a:r>
              <a:rPr lang="nl-BE" dirty="0" smtClean="0"/>
              <a:t>BBT voor het </a:t>
            </a:r>
            <a:r>
              <a:rPr lang="nl-NL" dirty="0" smtClean="0"/>
              <a:t>verbeteren </a:t>
            </a:r>
            <a:r>
              <a:rPr lang="nl-NL" dirty="0"/>
              <a:t>van de kwaliteit van het geloosde afvalwater</a:t>
            </a:r>
            <a:endParaRPr lang="nl-BE" dirty="0" smtClean="0"/>
          </a:p>
          <a:p>
            <a:endParaRPr lang="nl-BE" dirty="0"/>
          </a:p>
          <a:p>
            <a:endParaRPr lang="nl-BE" dirty="0"/>
          </a:p>
        </p:txBody>
      </p:sp>
      <p:sp>
        <p:nvSpPr>
          <p:cNvPr id="4" name="Text Placeholder 3"/>
          <p:cNvSpPr>
            <a:spLocks noGrp="1"/>
          </p:cNvSpPr>
          <p:nvPr>
            <p:ph type="body" sz="quarter" idx="11"/>
          </p:nvPr>
        </p:nvSpPr>
        <p:spPr/>
        <p:txBody>
          <a:bodyPr/>
          <a:lstStyle/>
          <a:p>
            <a:r>
              <a:rPr lang="nl-BE" dirty="0" smtClean="0"/>
              <a:t>Overlopen van de verschillende BBT voor de AGF</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a:t>
            </a:fld>
            <a:endParaRPr lang="en-US" dirty="0"/>
          </a:p>
        </p:txBody>
      </p:sp>
    </p:spTree>
    <p:extLst>
      <p:ext uri="{BB962C8B-B14F-4D97-AF65-F5344CB8AC3E}">
        <p14:creationId xmlns:p14="http://schemas.microsoft.com/office/powerpoint/2010/main" val="1501392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Verbeteren van de kwaliteit van het geloosde afvalwater</a:t>
            </a:r>
            <a:endParaRPr lang="nl-BE" dirty="0"/>
          </a:p>
        </p:txBody>
      </p:sp>
      <p:sp>
        <p:nvSpPr>
          <p:cNvPr id="3" name="Content Placeholder 2"/>
          <p:cNvSpPr>
            <a:spLocks noGrp="1"/>
          </p:cNvSpPr>
          <p:nvPr>
            <p:ph idx="1"/>
          </p:nvPr>
        </p:nvSpPr>
        <p:spPr/>
        <p:txBody>
          <a:bodyPr>
            <a:normAutofit/>
          </a:bodyPr>
          <a:lstStyle/>
          <a:p>
            <a:r>
              <a:rPr lang="nl-NL" dirty="0" smtClean="0">
                <a:solidFill>
                  <a:schemeClr val="tx1"/>
                </a:solidFill>
              </a:rPr>
              <a:t>Aardappelverwerkende bedrijven</a:t>
            </a:r>
          </a:p>
          <a:p>
            <a:pPr lvl="1"/>
            <a:r>
              <a:rPr lang="nl-NL" b="1" dirty="0">
                <a:solidFill>
                  <a:srgbClr val="0070C0"/>
                </a:solidFill>
              </a:rPr>
              <a:t>Preventief beperken van de fosfaatlozingen door zorgvuldig om te springen met de </a:t>
            </a:r>
            <a:r>
              <a:rPr lang="nl-NL" b="1" dirty="0" smtClean="0">
                <a:solidFill>
                  <a:srgbClr val="0070C0"/>
                </a:solidFill>
              </a:rPr>
              <a:t>fosfaatdip</a:t>
            </a:r>
          </a:p>
          <a:p>
            <a:pPr lvl="1"/>
            <a:r>
              <a:rPr lang="nl-BE" dirty="0" smtClean="0"/>
              <a:t>Aardappelen worden gedipt in een tank met dinatriumdifosfaat om </a:t>
            </a:r>
            <a:r>
              <a:rPr lang="nl-BE" dirty="0"/>
              <a:t>grijskleuring te voorkomen. Dit fosfaat komt later in het afvalwater terecht</a:t>
            </a:r>
            <a:r>
              <a:rPr lang="nl-BE" dirty="0" smtClean="0"/>
              <a:t>.</a:t>
            </a:r>
          </a:p>
          <a:p>
            <a:pPr lvl="1"/>
            <a:r>
              <a:rPr lang="nl-BE" dirty="0" smtClean="0"/>
              <a:t>Maatregelen:</a:t>
            </a:r>
            <a:endParaRPr lang="nl-BE" dirty="0"/>
          </a:p>
          <a:p>
            <a:pPr lvl="2"/>
            <a:r>
              <a:rPr lang="nl-BE" dirty="0"/>
              <a:t>het waterverlies in de </a:t>
            </a:r>
            <a:r>
              <a:rPr lang="nl-BE" dirty="0" err="1"/>
              <a:t>diptank</a:t>
            </a:r>
            <a:r>
              <a:rPr lang="nl-BE" dirty="0"/>
              <a:t> beperkten; </a:t>
            </a:r>
          </a:p>
          <a:p>
            <a:pPr lvl="2"/>
            <a:r>
              <a:rPr lang="nl-BE" dirty="0"/>
              <a:t>de interne normconcentratie voor dinatriumdifosfaat optimaliseren (en overdosering vermijden); </a:t>
            </a:r>
          </a:p>
          <a:p>
            <a:pPr lvl="2"/>
            <a:r>
              <a:rPr lang="nl-BE" dirty="0"/>
              <a:t>om het oplossen van dinatriumdifosfaat in water efficiënt te laten verlopen dient de temperatuur van het dinatriumdifosfaat geoptimaliseerd te worden; </a:t>
            </a:r>
          </a:p>
          <a:p>
            <a:pPr lvl="2"/>
            <a:r>
              <a:rPr lang="nl-BE" dirty="0"/>
              <a:t>het water met het </a:t>
            </a:r>
            <a:r>
              <a:rPr lang="nl-BE" dirty="0" smtClean="0"/>
              <a:t>dinatriumdifosfaat wordt</a:t>
            </a:r>
            <a:r>
              <a:rPr lang="nl-BE" dirty="0"/>
              <a:t>, voor het geloosd wordt, hergebruikt</a:t>
            </a:r>
            <a:r>
              <a:rPr lang="nl-BE" dirty="0" smtClean="0"/>
              <a:t>.</a:t>
            </a:r>
          </a:p>
          <a:p>
            <a:pPr lvl="1"/>
            <a:r>
              <a:rPr lang="nl-BE" dirty="0" smtClean="0"/>
              <a:t>Technieken</a:t>
            </a:r>
          </a:p>
          <a:p>
            <a:pPr lvl="2"/>
            <a:r>
              <a:rPr lang="nl-BE" dirty="0" smtClean="0"/>
              <a:t>Sturing van de dosering van de dinatriumdifosfaat</a:t>
            </a:r>
          </a:p>
          <a:p>
            <a:pPr lvl="2"/>
            <a:r>
              <a:rPr lang="nl-BE" dirty="0" smtClean="0"/>
              <a:t>Sproeien van de dinatriumdifosfaat i.p.v. dippen</a:t>
            </a:r>
            <a:endParaRPr lang="nl-BE" dirty="0"/>
          </a:p>
          <a:p>
            <a:pPr lvl="2"/>
            <a:endParaRPr lang="nl-BE" dirty="0"/>
          </a:p>
          <a:p>
            <a:pPr lvl="1"/>
            <a:endParaRPr lang="nl-BE" dirty="0"/>
          </a:p>
          <a:p>
            <a:pPr lvl="1"/>
            <a:endParaRPr lang="nl-NL" b="1" dirty="0">
              <a:solidFill>
                <a:srgbClr val="0070C0"/>
              </a:solidFill>
            </a:endParaRPr>
          </a:p>
          <a:p>
            <a:pPr lvl="1"/>
            <a:endParaRPr lang="nl-NL" b="1" dirty="0">
              <a:solidFill>
                <a:srgbClr val="0070C0"/>
              </a:solidFill>
            </a:endParaRPr>
          </a:p>
          <a:p>
            <a:pPr lvl="1"/>
            <a:endParaRPr lang="nl-NL" b="1" dirty="0">
              <a:solidFill>
                <a:srgbClr val="0070C0"/>
              </a:solidFill>
            </a:endParaRPr>
          </a:p>
        </p:txBody>
      </p:sp>
      <p:sp>
        <p:nvSpPr>
          <p:cNvPr id="4" name="Text Placeholder 3"/>
          <p:cNvSpPr>
            <a:spLocks noGrp="1"/>
          </p:cNvSpPr>
          <p:nvPr>
            <p:ph type="body" sz="quarter" idx="11"/>
          </p:nvPr>
        </p:nvSpPr>
        <p:spPr/>
        <p:txBody>
          <a:bodyPr>
            <a:normAutofit fontScale="92500" lnSpcReduction="10000"/>
          </a:bodyPr>
          <a:lstStyle/>
          <a:p>
            <a:r>
              <a:rPr lang="nl-BE" dirty="0" smtClean="0"/>
              <a:t>Het afvalwater van AGF bedrijven wordt gekenmerkt door:</a:t>
            </a:r>
          </a:p>
          <a:p>
            <a:pPr marL="285750" indent="-285750">
              <a:buFontTx/>
              <a:buChar char="-"/>
            </a:pPr>
            <a:r>
              <a:rPr lang="nl-BE" dirty="0" smtClean="0"/>
              <a:t>hoge concentratie aan organisch materiaal (BZV, CZV, tot N, tot P)</a:t>
            </a:r>
          </a:p>
          <a:p>
            <a:pPr marL="285750" indent="-285750">
              <a:buFontTx/>
              <a:buChar char="-"/>
            </a:pPr>
            <a:r>
              <a:rPr lang="nl-BE" dirty="0" smtClean="0"/>
              <a:t>Hoge concentratie zwevende stoffen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20</a:t>
            </a:fld>
            <a:endParaRPr lang="en-US" dirty="0"/>
          </a:p>
        </p:txBody>
      </p:sp>
      <p:pic>
        <p:nvPicPr>
          <p:cNvPr id="10" name="Picture 2" descr="Logo B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702" y="1400225"/>
            <a:ext cx="11620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04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sp>
        <p:nvSpPr>
          <p:cNvPr id="3" name="Content Placeholder 2"/>
          <p:cNvSpPr>
            <a:spLocks noGrp="1"/>
          </p:cNvSpPr>
          <p:nvPr>
            <p:ph idx="1"/>
          </p:nvPr>
        </p:nvSpPr>
        <p:spPr/>
        <p:txBody>
          <a:bodyPr/>
          <a:lstStyle/>
          <a:p>
            <a:pPr lvl="1"/>
            <a:r>
              <a:rPr lang="nl-BE" dirty="0" smtClean="0"/>
              <a:t>Verwerkers </a:t>
            </a:r>
            <a:r>
              <a:rPr lang="nl-BE" dirty="0"/>
              <a:t>aardappelen</a:t>
            </a:r>
          </a:p>
          <a:p>
            <a:pPr lvl="2"/>
            <a:r>
              <a:rPr lang="nl-BE" dirty="0"/>
              <a:t>Diepvries</a:t>
            </a:r>
          </a:p>
          <a:p>
            <a:pPr lvl="2"/>
            <a:r>
              <a:rPr lang="nl-BE" dirty="0" smtClean="0"/>
              <a:t>(Producenten </a:t>
            </a:r>
            <a:r>
              <a:rPr lang="nl-BE" dirty="0"/>
              <a:t>van chips)</a:t>
            </a:r>
          </a:p>
          <a:p>
            <a:pPr lvl="2"/>
            <a:r>
              <a:rPr lang="nl-BE" dirty="0"/>
              <a:t>Groothandels en verwerkers van verse aardappelproducten</a:t>
            </a:r>
          </a:p>
          <a:p>
            <a:pPr lvl="2"/>
            <a:endParaRPr lang="nl-BE" dirty="0"/>
          </a:p>
          <a:p>
            <a:pPr lvl="1"/>
            <a:r>
              <a:rPr lang="nl-BE" dirty="0"/>
              <a:t>Verwerkers groenten</a:t>
            </a:r>
          </a:p>
          <a:p>
            <a:pPr lvl="2"/>
            <a:r>
              <a:rPr lang="nl-BE" dirty="0"/>
              <a:t>Diepvries</a:t>
            </a:r>
          </a:p>
          <a:p>
            <a:pPr lvl="2"/>
            <a:r>
              <a:rPr lang="nl-BE" dirty="0" smtClean="0"/>
              <a:t>(Conserven</a:t>
            </a:r>
            <a:r>
              <a:rPr lang="nl-BE" dirty="0"/>
              <a:t>)</a:t>
            </a:r>
          </a:p>
          <a:p>
            <a:pPr lvl="2"/>
            <a:r>
              <a:rPr lang="nl-BE" dirty="0"/>
              <a:t>4</a:t>
            </a:r>
            <a:r>
              <a:rPr lang="nl-BE" baseline="30000" dirty="0"/>
              <a:t>de</a:t>
            </a:r>
            <a:r>
              <a:rPr lang="nl-BE" dirty="0"/>
              <a:t> gamma</a:t>
            </a:r>
          </a:p>
          <a:p>
            <a:pPr lvl="2"/>
            <a:r>
              <a:rPr lang="nl-BE" dirty="0" smtClean="0"/>
              <a:t>Groothandel</a:t>
            </a:r>
            <a:endParaRPr lang="nl-BE" dirty="0"/>
          </a:p>
          <a:p>
            <a:endParaRPr lang="nl-BE" dirty="0"/>
          </a:p>
        </p:txBody>
      </p:sp>
      <p:sp>
        <p:nvSpPr>
          <p:cNvPr id="4" name="Text Placeholder 3"/>
          <p:cNvSpPr>
            <a:spLocks noGrp="1"/>
          </p:cNvSpPr>
          <p:nvPr>
            <p:ph type="body" sz="quarter" idx="11"/>
          </p:nvPr>
        </p:nvSpPr>
        <p:spPr/>
        <p:txBody>
          <a:bodyPr/>
          <a:lstStyle/>
          <a:p>
            <a:r>
              <a:rPr lang="nl-BE" dirty="0" smtClean="0"/>
              <a:t>Sub sectoren binnen de AGF</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21</a:t>
            </a:fld>
            <a:endParaRPr lang="en-US" dirty="0"/>
          </a:p>
        </p:txBody>
      </p:sp>
    </p:spTree>
    <p:extLst>
      <p:ext uri="{BB962C8B-B14F-4D97-AF65-F5344CB8AC3E}">
        <p14:creationId xmlns:p14="http://schemas.microsoft.com/office/powerpoint/2010/main" val="3229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sp>
        <p:nvSpPr>
          <p:cNvPr id="3" name="Content Placeholder 2"/>
          <p:cNvSpPr>
            <a:spLocks noGrp="1"/>
          </p:cNvSpPr>
          <p:nvPr>
            <p:ph idx="1"/>
          </p:nvPr>
        </p:nvSpPr>
        <p:spPr/>
        <p:txBody>
          <a:bodyPr/>
          <a:lstStyle/>
          <a:p>
            <a:r>
              <a:rPr lang="nl-NL" dirty="0" smtClean="0"/>
              <a:t>Zwevende </a:t>
            </a:r>
            <a:r>
              <a:rPr lang="nl-NL" dirty="0"/>
              <a:t>stof gehaltes </a:t>
            </a:r>
            <a:r>
              <a:rPr lang="nl-NL" dirty="0" smtClean="0"/>
              <a:t>van </a:t>
            </a:r>
            <a:r>
              <a:rPr lang="nl-NL" dirty="0"/>
              <a:t>60 </a:t>
            </a:r>
            <a:r>
              <a:rPr lang="nl-NL" dirty="0" smtClean="0"/>
              <a:t>mg/l haalbaar met de BBT. </a:t>
            </a:r>
          </a:p>
          <a:p>
            <a:pPr lvl="1"/>
            <a:r>
              <a:rPr lang="nl-NL" dirty="0" smtClean="0"/>
              <a:t>Indien het ZS gehalte van een staal groter is, werden de daaraan gekoppelde waarden voor nutriënten buiten beschouwing gelaten;</a:t>
            </a:r>
          </a:p>
          <a:p>
            <a:pPr marL="457200" lvl="1" indent="0">
              <a:buNone/>
            </a:pPr>
            <a:endParaRPr lang="nl-BE" dirty="0"/>
          </a:p>
          <a:p>
            <a:r>
              <a:rPr lang="nl-NL" dirty="0" smtClean="0"/>
              <a:t>BZV </a:t>
            </a:r>
            <a:r>
              <a:rPr lang="nl-NL" dirty="0"/>
              <a:t>concentraties </a:t>
            </a:r>
            <a:r>
              <a:rPr lang="nl-NL" dirty="0" smtClean="0"/>
              <a:t>van 25</a:t>
            </a:r>
            <a:r>
              <a:rPr lang="nl-NL" dirty="0"/>
              <a:t> </a:t>
            </a:r>
            <a:r>
              <a:rPr lang="nl-NL" dirty="0" smtClean="0"/>
              <a:t>mg O</a:t>
            </a:r>
            <a:r>
              <a:rPr lang="nl-NL" baseline="-25000" dirty="0" smtClean="0"/>
              <a:t>2</a:t>
            </a:r>
            <a:r>
              <a:rPr lang="nl-NL" dirty="0" smtClean="0"/>
              <a:t>/l haalbaar voor lozers op oppervlaktewater die over een biologische zuivering dienen te beschikken;</a:t>
            </a:r>
            <a:endParaRPr lang="nl-BE" dirty="0"/>
          </a:p>
          <a:p>
            <a:pPr lvl="1"/>
            <a:endParaRPr lang="nl-NL" dirty="0" smtClean="0"/>
          </a:p>
          <a:p>
            <a:r>
              <a:rPr lang="nl-NL" dirty="0" smtClean="0"/>
              <a:t>De huidige norm voor ammonium van 5</a:t>
            </a:r>
            <a:r>
              <a:rPr lang="nl-NL" dirty="0"/>
              <a:t> mg/l </a:t>
            </a:r>
            <a:r>
              <a:rPr lang="nl-NL" dirty="0" smtClean="0"/>
              <a:t>(voor aardappelverwerkers) is haalbaar. De </a:t>
            </a:r>
            <a:r>
              <a:rPr lang="nl-NL" dirty="0"/>
              <a:t>EPAS studie (Desmet et al., 2005) bevestigt dat deze waarden haalbaar zijn voor de </a:t>
            </a:r>
            <a:r>
              <a:rPr lang="nl-NL" dirty="0" err="1"/>
              <a:t>groenteverwerkende</a:t>
            </a:r>
            <a:r>
              <a:rPr lang="nl-NL" dirty="0"/>
              <a:t> sector.</a:t>
            </a:r>
            <a:endParaRPr lang="nl-BE" dirty="0"/>
          </a:p>
          <a:p>
            <a:endParaRPr lang="nl-BE" dirty="0"/>
          </a:p>
        </p:txBody>
      </p:sp>
      <p:sp>
        <p:nvSpPr>
          <p:cNvPr id="4" name="Text Placeholder 3"/>
          <p:cNvSpPr>
            <a:spLocks noGrp="1"/>
          </p:cNvSpPr>
          <p:nvPr>
            <p:ph type="body" sz="quarter" idx="11"/>
          </p:nvPr>
        </p:nvSpPr>
        <p:spPr/>
        <p:txBody>
          <a:bodyPr/>
          <a:lstStyle/>
          <a:p>
            <a:r>
              <a:rPr lang="nl-BE" dirty="0" smtClean="0"/>
              <a:t>Uitgangspunten voor het bepalen van de BBT-GEN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22</a:t>
            </a:fld>
            <a:endParaRPr lang="en-US" dirty="0"/>
          </a:p>
        </p:txBody>
      </p:sp>
    </p:spTree>
    <p:extLst>
      <p:ext uri="{BB962C8B-B14F-4D97-AF65-F5344CB8AC3E}">
        <p14:creationId xmlns:p14="http://schemas.microsoft.com/office/powerpoint/2010/main" val="336209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sp>
        <p:nvSpPr>
          <p:cNvPr id="3" name="Content Placeholder 2"/>
          <p:cNvSpPr>
            <a:spLocks noGrp="1"/>
          </p:cNvSpPr>
          <p:nvPr>
            <p:ph idx="1"/>
          </p:nvPr>
        </p:nvSpPr>
        <p:spPr/>
        <p:txBody>
          <a:bodyPr/>
          <a:lstStyle/>
          <a:p>
            <a:endParaRPr lang="nl-BE" dirty="0"/>
          </a:p>
        </p:txBody>
      </p:sp>
      <p:sp>
        <p:nvSpPr>
          <p:cNvPr id="4" name="Text Placeholder 3"/>
          <p:cNvSpPr>
            <a:spLocks noGrp="1"/>
          </p:cNvSpPr>
          <p:nvPr>
            <p:ph type="body" sz="quarter" idx="11"/>
          </p:nvPr>
        </p:nvSpPr>
        <p:spPr/>
        <p:txBody>
          <a:bodyPr/>
          <a:lstStyle/>
          <a:p>
            <a:r>
              <a:rPr lang="nl-BE" dirty="0" smtClean="0"/>
              <a:t>aardappelverwerkers</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23</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150523769"/>
              </p:ext>
            </p:extLst>
          </p:nvPr>
        </p:nvGraphicFramePr>
        <p:xfrm>
          <a:off x="107504" y="1844824"/>
          <a:ext cx="8784976" cy="4061180"/>
        </p:xfrm>
        <a:graphic>
          <a:graphicData uri="http://schemas.openxmlformats.org/drawingml/2006/table">
            <a:tbl>
              <a:tblPr firstRow="1" firstCol="1" bandRow="1">
                <a:tableStyleId>{21E4AEA4-8DFA-4A89-87EB-49C32662AFE0}</a:tableStyleId>
              </a:tblPr>
              <a:tblGrid>
                <a:gridCol w="728439"/>
                <a:gridCol w="726296"/>
                <a:gridCol w="1141322"/>
                <a:gridCol w="1037565"/>
                <a:gridCol w="980670"/>
                <a:gridCol w="2088233"/>
                <a:gridCol w="2082451"/>
              </a:tblGrid>
              <a:tr h="228900">
                <a:tc rowSpan="2" gridSpan="2">
                  <a:txBody>
                    <a:bodyPr/>
                    <a:lstStyle/>
                    <a:p>
                      <a:pPr algn="l">
                        <a:spcAft>
                          <a:spcPts val="600"/>
                        </a:spcAft>
                      </a:pPr>
                      <a:r>
                        <a:rPr lang="nl-NL" sz="1400" dirty="0">
                          <a:effectLst/>
                        </a:rPr>
                        <a:t> </a:t>
                      </a:r>
                      <a:endParaRPr lang="nl-BE" sz="1400" b="0" i="1" dirty="0">
                        <a:effectLst/>
                        <a:latin typeface="Verdana"/>
                        <a:ea typeface="Times New Roman"/>
                        <a:cs typeface="Times New Roman"/>
                      </a:endParaRPr>
                    </a:p>
                  </a:txBody>
                  <a:tcPr marL="68580" marR="68580" marT="0" marB="0"/>
                </a:tc>
                <a:tc rowSpan="2" hMerge="1">
                  <a:txBody>
                    <a:bodyPr/>
                    <a:lstStyle/>
                    <a:p>
                      <a:endParaRPr lang="nl-BE"/>
                    </a:p>
                  </a:txBody>
                  <a:tcPr/>
                </a:tc>
                <a:tc rowSpan="2">
                  <a:txBody>
                    <a:bodyPr/>
                    <a:lstStyle/>
                    <a:p>
                      <a:pPr algn="l">
                        <a:spcAft>
                          <a:spcPts val="600"/>
                        </a:spcAft>
                      </a:pPr>
                      <a:r>
                        <a:rPr lang="nl-NL" sz="1400" dirty="0" smtClean="0">
                          <a:effectLst/>
                        </a:rPr>
                        <a:t> sectorale </a:t>
                      </a:r>
                      <a:r>
                        <a:rPr lang="nl-NL" sz="1400" dirty="0">
                          <a:effectLst/>
                        </a:rPr>
                        <a:t>lozings-voorwaarden: </a:t>
                      </a:r>
                      <a:r>
                        <a:rPr lang="nl-NL" sz="1400" dirty="0" err="1">
                          <a:effectLst/>
                        </a:rPr>
                        <a:t>opp.w</a:t>
                      </a:r>
                      <a:r>
                        <a:rPr lang="nl-NL" sz="1400" dirty="0">
                          <a:effectLst/>
                        </a:rPr>
                        <a:t>./riool</a:t>
                      </a:r>
                      <a:endParaRPr lang="nl-BE" sz="1400" b="0" i="1" dirty="0">
                        <a:effectLst/>
                        <a:latin typeface="Verdana"/>
                        <a:ea typeface="Times New Roman"/>
                        <a:cs typeface="Times New Roman"/>
                      </a:endParaRPr>
                    </a:p>
                  </a:txBody>
                  <a:tcPr marL="68580" marR="68580" marT="0" marB="0" vert="vert270"/>
                </a:tc>
                <a:tc rowSpan="2">
                  <a:txBody>
                    <a:bodyPr/>
                    <a:lstStyle/>
                    <a:p>
                      <a:pPr algn="l">
                        <a:spcAft>
                          <a:spcPts val="600"/>
                        </a:spcAft>
                      </a:pPr>
                      <a:r>
                        <a:rPr lang="nl-NL" sz="1400" dirty="0" smtClean="0">
                          <a:effectLst/>
                        </a:rPr>
                        <a:t> BREF</a:t>
                      </a:r>
                      <a:r>
                        <a:rPr lang="nl-NL" sz="1400" dirty="0">
                          <a:effectLst/>
                        </a:rPr>
                        <a:t>: BAT-AEL*</a:t>
                      </a:r>
                      <a:endParaRPr lang="nl-BE" sz="1400" b="0" i="1" dirty="0">
                        <a:effectLst/>
                        <a:latin typeface="Verdana"/>
                        <a:ea typeface="Times New Roman"/>
                        <a:cs typeface="Times New Roman"/>
                      </a:endParaRPr>
                    </a:p>
                  </a:txBody>
                  <a:tcPr marL="68580" marR="68580" marT="0" marB="0" vert="vert270"/>
                </a:tc>
                <a:tc rowSpan="2">
                  <a:txBody>
                    <a:bodyPr/>
                    <a:lstStyle/>
                    <a:p>
                      <a:pPr algn="l">
                        <a:spcAft>
                          <a:spcPts val="600"/>
                        </a:spcAft>
                      </a:pPr>
                      <a:r>
                        <a:rPr lang="nl-NL" sz="1400" dirty="0" smtClean="0">
                          <a:effectLst/>
                        </a:rPr>
                        <a:t>  algemene </a:t>
                      </a:r>
                      <a:r>
                        <a:rPr lang="nl-NL" sz="1400" dirty="0">
                          <a:effectLst/>
                        </a:rPr>
                        <a:t>voorwaarden of ICGS</a:t>
                      </a:r>
                      <a:endParaRPr lang="nl-BE" sz="1400" b="0" i="1" dirty="0">
                        <a:effectLst/>
                        <a:latin typeface="Verdana"/>
                        <a:ea typeface="Times New Roman"/>
                        <a:cs typeface="Times New Roman"/>
                      </a:endParaRPr>
                    </a:p>
                  </a:txBody>
                  <a:tcPr marL="68580" marR="68580" marT="0" marB="0" vert="vert270"/>
                </a:tc>
                <a:tc gridSpan="2">
                  <a:txBody>
                    <a:bodyPr/>
                    <a:lstStyle/>
                    <a:p>
                      <a:pPr algn="l">
                        <a:spcAft>
                          <a:spcPts val="600"/>
                        </a:spcAft>
                      </a:pPr>
                      <a:r>
                        <a:rPr lang="nl-NL" sz="1400" dirty="0">
                          <a:effectLst/>
                        </a:rPr>
                        <a:t>BBT-GEN voor oppervlaktewater lozers</a:t>
                      </a:r>
                      <a:endParaRPr lang="nl-BE" sz="1400" b="0" i="1" dirty="0">
                        <a:solidFill>
                          <a:schemeClr val="bg1"/>
                        </a:solidFill>
                        <a:effectLst/>
                        <a:latin typeface="Verdana"/>
                        <a:ea typeface="Times New Roman"/>
                        <a:cs typeface="Times New Roman"/>
                      </a:endParaRPr>
                    </a:p>
                  </a:txBody>
                  <a:tcPr marL="68580" marR="68580" marT="0" marB="0"/>
                </a:tc>
                <a:tc hMerge="1">
                  <a:txBody>
                    <a:bodyPr/>
                    <a:lstStyle/>
                    <a:p>
                      <a:endParaRPr lang="nl-BE"/>
                    </a:p>
                  </a:txBody>
                  <a:tcPr/>
                </a:tc>
              </a:tr>
              <a:tr h="995236">
                <a:tc gridSpan="2" vMerge="1">
                  <a:txBody>
                    <a:bodyPr/>
                    <a:lstStyle/>
                    <a:p>
                      <a:endParaRPr lang="nl-BE"/>
                    </a:p>
                  </a:txBody>
                  <a:tcPr/>
                </a:tc>
                <a:tc hMerge="1"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algn="l">
                        <a:spcAft>
                          <a:spcPts val="600"/>
                        </a:spcAft>
                      </a:pPr>
                      <a:r>
                        <a:rPr lang="nl-NL" sz="1400" dirty="0">
                          <a:effectLst/>
                        </a:rPr>
                        <a:t>diepvriesbedrijven en producenten van chips</a:t>
                      </a:r>
                      <a:endParaRPr lang="nl-BE" sz="1400" b="0" i="1" dirty="0">
                        <a:solidFill>
                          <a:schemeClr val="bg1"/>
                        </a:solidFill>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groothandelaars en verwerkers van verse aardappelproducten</a:t>
                      </a:r>
                      <a:endParaRPr lang="nl-BE" sz="1400" b="0" i="1" dirty="0">
                        <a:solidFill>
                          <a:schemeClr val="bg1"/>
                        </a:solidFill>
                        <a:effectLst/>
                        <a:latin typeface="Verdana"/>
                        <a:ea typeface="Times New Roman"/>
                        <a:cs typeface="Times New Roman"/>
                      </a:endParaRPr>
                    </a:p>
                  </a:txBody>
                  <a:tcPr marL="68580" marR="68580" marT="0" marB="0"/>
                </a:tc>
              </a:tr>
              <a:tr h="457801">
                <a:tc>
                  <a:txBody>
                    <a:bodyPr/>
                    <a:lstStyle/>
                    <a:p>
                      <a:pPr algn="l">
                        <a:spcAft>
                          <a:spcPts val="600"/>
                        </a:spcAft>
                      </a:pPr>
                      <a:r>
                        <a:rPr lang="nl-NL" sz="1400">
                          <a:effectLst/>
                        </a:rPr>
                        <a:t>BZV</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25</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&lt; 25 </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6</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25</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25</a:t>
                      </a:r>
                      <a:endParaRPr lang="nl-BE" sz="1400" b="0" i="1" dirty="0">
                        <a:effectLst/>
                        <a:latin typeface="Verdana"/>
                        <a:ea typeface="Times New Roman"/>
                        <a:cs typeface="Times New Roman"/>
                      </a:endParaRPr>
                    </a:p>
                  </a:txBody>
                  <a:tcPr marL="68580" marR="68580" marT="0" marB="0"/>
                </a:tc>
              </a:tr>
              <a:tr h="457801">
                <a:tc>
                  <a:txBody>
                    <a:bodyPr/>
                    <a:lstStyle/>
                    <a:p>
                      <a:pPr algn="l">
                        <a:spcAft>
                          <a:spcPts val="600"/>
                        </a:spcAft>
                      </a:pPr>
                      <a:r>
                        <a:rPr lang="nl-NL" sz="1400">
                          <a:effectLst/>
                        </a:rPr>
                        <a:t>CZV</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200</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125</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30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100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125</a:t>
                      </a:r>
                      <a:endParaRPr lang="nl-BE" sz="1400" b="0" i="1" dirty="0">
                        <a:effectLst/>
                        <a:latin typeface="Verdana"/>
                        <a:ea typeface="Times New Roman"/>
                        <a:cs typeface="Times New Roman"/>
                      </a:endParaRPr>
                    </a:p>
                  </a:txBody>
                  <a:tcPr marL="68580" marR="68580" marT="0" marB="0"/>
                </a:tc>
              </a:tr>
              <a:tr h="457801">
                <a:tc>
                  <a:txBody>
                    <a:bodyPr/>
                    <a:lstStyle/>
                    <a:p>
                      <a:pPr algn="l">
                        <a:spcAft>
                          <a:spcPts val="600"/>
                        </a:spcAft>
                      </a:pPr>
                      <a:r>
                        <a:rPr lang="nl-NL" sz="1400" dirty="0" smtClean="0">
                          <a:effectLst/>
                        </a:rPr>
                        <a:t>N</a:t>
                      </a:r>
                      <a:r>
                        <a:rPr lang="nl-NL" sz="1400" baseline="0" dirty="0" smtClean="0">
                          <a:effectLst/>
                        </a:rPr>
                        <a:t> tot</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 </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10</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2,4 tot </a:t>
                      </a:r>
                      <a:r>
                        <a:rPr lang="nl-NL" sz="1400" dirty="0" smtClean="0">
                          <a:effectLst/>
                        </a:rPr>
                        <a:t>4</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20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15</a:t>
                      </a:r>
                      <a:endParaRPr lang="nl-BE" sz="1400" b="0" i="1" dirty="0">
                        <a:effectLst/>
                        <a:latin typeface="Verdana"/>
                        <a:ea typeface="Times New Roman"/>
                        <a:cs typeface="Times New Roman"/>
                      </a:endParaRPr>
                    </a:p>
                  </a:txBody>
                  <a:tcPr marL="68580" marR="68580" marT="0" marB="0"/>
                </a:tc>
              </a:tr>
              <a:tr h="457801">
                <a:tc>
                  <a:txBody>
                    <a:bodyPr/>
                    <a:lstStyle/>
                    <a:p>
                      <a:pPr algn="l">
                        <a:spcAft>
                          <a:spcPts val="600"/>
                        </a:spcAft>
                      </a:pPr>
                      <a:r>
                        <a:rPr lang="nl-NL" sz="1400" dirty="0">
                          <a:effectLst/>
                        </a:rPr>
                        <a:t>P </a:t>
                      </a:r>
                      <a:r>
                        <a:rPr lang="nl-NL" sz="1400" dirty="0" smtClean="0">
                          <a:effectLst/>
                        </a:rPr>
                        <a:t>tot</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 </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0,4- 4 </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0,14</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10 (maximum)</a:t>
                      </a:r>
                    </a:p>
                    <a:p>
                      <a:pPr algn="ctr">
                        <a:spcAft>
                          <a:spcPts val="600"/>
                        </a:spcAft>
                      </a:pPr>
                      <a:r>
                        <a:rPr lang="nl-NL" sz="1400" dirty="0" smtClean="0">
                          <a:effectLst/>
                        </a:rPr>
                        <a:t>&lt; 2,5 (jaar</a:t>
                      </a:r>
                      <a:r>
                        <a:rPr lang="nl-NL" sz="1400" baseline="0" dirty="0" smtClean="0">
                          <a:effectLst/>
                        </a:rPr>
                        <a:t> gemiddelde concentratie)</a:t>
                      </a:r>
                      <a:endParaRPr lang="nl-NL" sz="1400" dirty="0" smtClean="0">
                        <a:effectLst/>
                      </a:endParaRPr>
                    </a:p>
                    <a:p>
                      <a:pPr algn="ctr">
                        <a:spcAft>
                          <a:spcPts val="600"/>
                        </a:spcAft>
                      </a:pP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baseline="0" dirty="0" smtClean="0">
                          <a:effectLst/>
                        </a:rPr>
                        <a:t>&lt; </a:t>
                      </a:r>
                      <a:r>
                        <a:rPr lang="nl-NL" sz="1400" dirty="0" smtClean="0">
                          <a:effectLst/>
                        </a:rPr>
                        <a:t>10</a:t>
                      </a:r>
                    </a:p>
                    <a:p>
                      <a:pPr marL="0" marR="0" indent="0" algn="ctr" defTabSz="457200" rtl="0" eaLnBrk="1" fontAlgn="auto" latinLnBrk="0" hangingPunct="1">
                        <a:lnSpc>
                          <a:spcPct val="100000"/>
                        </a:lnSpc>
                        <a:spcBef>
                          <a:spcPts val="0"/>
                        </a:spcBef>
                        <a:spcAft>
                          <a:spcPts val="600"/>
                        </a:spcAft>
                        <a:buClrTx/>
                        <a:buSzTx/>
                        <a:buFontTx/>
                        <a:buNone/>
                        <a:tabLst/>
                        <a:defRPr/>
                      </a:pPr>
                      <a:r>
                        <a:rPr lang="nl-NL" sz="1400" dirty="0" smtClean="0">
                          <a:effectLst/>
                        </a:rPr>
                        <a:t>&lt; 2,5 (jaar</a:t>
                      </a:r>
                      <a:r>
                        <a:rPr lang="nl-NL" sz="1400" baseline="0" dirty="0" smtClean="0">
                          <a:effectLst/>
                        </a:rPr>
                        <a:t> gemiddelde concentratie)</a:t>
                      </a:r>
                      <a:endParaRPr lang="nl-NL" sz="1400" dirty="0" smtClean="0">
                        <a:effectLst/>
                      </a:endParaRPr>
                    </a:p>
                    <a:p>
                      <a:pPr algn="ctr">
                        <a:spcAft>
                          <a:spcPts val="600"/>
                        </a:spcAft>
                      </a:pPr>
                      <a:endParaRPr lang="nl-BE" sz="1400" b="0" i="1" dirty="0">
                        <a:effectLst/>
                        <a:latin typeface="Verdana"/>
                        <a:ea typeface="Times New Roman"/>
                        <a:cs typeface="Times New Roman"/>
                      </a:endParaRPr>
                    </a:p>
                  </a:txBody>
                  <a:tcPr marL="68580" marR="68580" marT="0" marB="0"/>
                </a:tc>
              </a:tr>
              <a:tr h="457801">
                <a:tc>
                  <a:txBody>
                    <a:bodyPr/>
                    <a:lstStyle/>
                    <a:p>
                      <a:pPr marL="0" algn="l" defTabSz="914400" rtl="0" eaLnBrk="1" latinLnBrk="0" hangingPunct="1">
                        <a:spcAft>
                          <a:spcPts val="600"/>
                        </a:spcAft>
                      </a:pPr>
                      <a:r>
                        <a:rPr lang="nl-BE" sz="1400" kern="1200" dirty="0" smtClean="0">
                          <a:effectLst/>
                        </a:rPr>
                        <a:t>ZS</a:t>
                      </a:r>
                      <a:endParaRPr lang="nl-BE" sz="1400" b="0" kern="1200" dirty="0">
                        <a:solidFill>
                          <a:schemeClr val="lt1"/>
                        </a:solidFill>
                        <a:effectLst/>
                        <a:latin typeface="+mn-lt"/>
                        <a:ea typeface="+mn-ea"/>
                        <a:cs typeface="+mn-cs"/>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 </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60</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60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60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a:t>
                      </a:r>
                      <a:r>
                        <a:rPr lang="nl-NL" sz="1400" baseline="0" dirty="0" smtClean="0">
                          <a:effectLst/>
                        </a:rPr>
                        <a:t> </a:t>
                      </a:r>
                      <a:r>
                        <a:rPr lang="nl-NL" sz="1400" dirty="0" smtClean="0">
                          <a:effectLst/>
                        </a:rPr>
                        <a:t>60</a:t>
                      </a:r>
                      <a:endParaRPr lang="nl-BE" sz="1400" b="0" i="1" dirty="0">
                        <a:effectLst/>
                        <a:latin typeface="Verdan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435267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sp>
        <p:nvSpPr>
          <p:cNvPr id="3" name="Content Placeholder 2"/>
          <p:cNvSpPr>
            <a:spLocks noGrp="1"/>
          </p:cNvSpPr>
          <p:nvPr>
            <p:ph idx="1"/>
          </p:nvPr>
        </p:nvSpPr>
        <p:spPr/>
        <p:txBody>
          <a:bodyPr/>
          <a:lstStyle/>
          <a:p>
            <a:r>
              <a:rPr lang="nl-NL" dirty="0"/>
              <a:t>uniforme meetmethode </a:t>
            </a:r>
            <a:endParaRPr lang="nl-NL" dirty="0" smtClean="0"/>
          </a:p>
          <a:p>
            <a:endParaRPr lang="nl-NL" dirty="0"/>
          </a:p>
          <a:p>
            <a:r>
              <a:rPr lang="nl-NL" dirty="0"/>
              <a:t>Het jaargemiddelde is het voortschrijdend rekenkundig gemiddelde van de beschikbare analyseresultaten van de voorafgaande twaalf maanden. De analyseresultaten zijn deze resultaten van de afvalwaterheffing en de 24 stalen van het verplichte zelfcontroleprogramma. </a:t>
            </a:r>
            <a:endParaRPr lang="nl-NL" dirty="0" smtClean="0"/>
          </a:p>
          <a:p>
            <a:endParaRPr lang="nl-BE" dirty="0"/>
          </a:p>
          <a:p>
            <a:r>
              <a:rPr lang="nl-NL" dirty="0"/>
              <a:t>Het zelfcontroleprogramma bestaat uit </a:t>
            </a:r>
            <a:r>
              <a:rPr lang="nl-NL" dirty="0" err="1"/>
              <a:t>debietsproportionele</a:t>
            </a:r>
            <a:r>
              <a:rPr lang="nl-NL" dirty="0"/>
              <a:t> </a:t>
            </a:r>
            <a:r>
              <a:rPr lang="nl-NL" dirty="0" err="1"/>
              <a:t>staalname</a:t>
            </a:r>
            <a:r>
              <a:rPr lang="nl-NL" dirty="0"/>
              <a:t> en analyse van het effluent overeenkomstig Artikel 4.2.5.2 van VLAREM II. De </a:t>
            </a:r>
            <a:r>
              <a:rPr lang="nl-NL" dirty="0" err="1"/>
              <a:t>staalnames</a:t>
            </a:r>
            <a:r>
              <a:rPr lang="nl-NL" dirty="0"/>
              <a:t> en analyse kunnen gebeuren door de exploitant of door een erkend labo. Indien de monstername door de exploitant gebeuren, dan dienen de eerste monsters van de even maanden (februari, april, juni,..) genomen en geanalyseerd te worden door een erkend labo. </a:t>
            </a:r>
            <a:endParaRPr lang="nl-NL" dirty="0" smtClean="0"/>
          </a:p>
          <a:p>
            <a:endParaRPr lang="nl-NL" dirty="0"/>
          </a:p>
          <a:p>
            <a:r>
              <a:rPr lang="nl-NL" dirty="0"/>
              <a:t>Vanuit BBT-oogpunt halen wij dit haalbaar voor de </a:t>
            </a:r>
            <a:r>
              <a:rPr lang="nl-NL" b="1" dirty="0"/>
              <a:t>diepvries-, conserven- en </a:t>
            </a:r>
            <a:r>
              <a:rPr lang="nl-NL" b="1" dirty="0" err="1"/>
              <a:t>chipsbedrijven</a:t>
            </a:r>
            <a:r>
              <a:rPr lang="nl-NL" dirty="0"/>
              <a:t>.</a:t>
            </a:r>
            <a:endParaRPr lang="nl-BE" dirty="0"/>
          </a:p>
          <a:p>
            <a:endParaRPr lang="nl-BE" dirty="0"/>
          </a:p>
        </p:txBody>
      </p:sp>
      <p:sp>
        <p:nvSpPr>
          <p:cNvPr id="4" name="Text Placeholder 3"/>
          <p:cNvSpPr>
            <a:spLocks noGrp="1"/>
          </p:cNvSpPr>
          <p:nvPr>
            <p:ph type="body" sz="quarter" idx="11"/>
          </p:nvPr>
        </p:nvSpPr>
        <p:spPr/>
        <p:txBody>
          <a:bodyPr/>
          <a:lstStyle/>
          <a:p>
            <a:r>
              <a:rPr lang="nl-BE" dirty="0" smtClean="0"/>
              <a:t>Jaargemiddelde concentratie</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24</a:t>
            </a:fld>
            <a:endParaRPr lang="en-US" dirty="0"/>
          </a:p>
        </p:txBody>
      </p:sp>
    </p:spTree>
    <p:extLst>
      <p:ext uri="{BB962C8B-B14F-4D97-AF65-F5344CB8AC3E}">
        <p14:creationId xmlns:p14="http://schemas.microsoft.com/office/powerpoint/2010/main" val="147334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81590355"/>
              </p:ext>
            </p:extLst>
          </p:nvPr>
        </p:nvGraphicFramePr>
        <p:xfrm>
          <a:off x="467544" y="1588770"/>
          <a:ext cx="7704857" cy="464854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67544" y="404664"/>
            <a:ext cx="8208912" cy="646331"/>
          </a:xfrm>
          <a:prstGeom prst="rect">
            <a:avLst/>
          </a:prstGeom>
        </p:spPr>
        <p:txBody>
          <a:bodyPr wrap="square">
            <a:spAutoFit/>
          </a:bodyPr>
          <a:lstStyle/>
          <a:p>
            <a:r>
              <a:rPr lang="nl-NL" i="1" dirty="0" smtClean="0"/>
              <a:t>CZV</a:t>
            </a:r>
            <a:r>
              <a:rPr lang="nl-NL" i="1" dirty="0"/>
              <a:t>, BZV en ZS concentraties van diepvriesbedrijven (aardappelen) volgens de </a:t>
            </a:r>
            <a:r>
              <a:rPr lang="nl-NL" i="1" dirty="0" smtClean="0"/>
              <a:t>BBT-GEN</a:t>
            </a:r>
            <a:r>
              <a:rPr lang="nl-NL" i="1" dirty="0"/>
              <a:t> </a:t>
            </a:r>
            <a:r>
              <a:rPr lang="nl-NL" i="1" dirty="0" smtClean="0"/>
              <a:t>methode</a:t>
            </a:r>
            <a:r>
              <a:rPr lang="nl-NL" i="1" dirty="0" smtClean="0"/>
              <a:t> </a:t>
            </a:r>
            <a:endParaRPr lang="nl-BE" i="1" dirty="0"/>
          </a:p>
        </p:txBody>
      </p:sp>
    </p:spTree>
    <p:extLst>
      <p:ext uri="{BB962C8B-B14F-4D97-AF65-F5344CB8AC3E}">
        <p14:creationId xmlns:p14="http://schemas.microsoft.com/office/powerpoint/2010/main" val="29586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35010665"/>
              </p:ext>
            </p:extLst>
          </p:nvPr>
        </p:nvGraphicFramePr>
        <p:xfrm>
          <a:off x="827584" y="1587182"/>
          <a:ext cx="7560839" cy="465013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45624" y="476672"/>
            <a:ext cx="8280920" cy="923330"/>
          </a:xfrm>
          <a:prstGeom prst="rect">
            <a:avLst/>
          </a:prstGeom>
        </p:spPr>
        <p:txBody>
          <a:bodyPr wrap="square">
            <a:spAutoFit/>
          </a:bodyPr>
          <a:lstStyle/>
          <a:p>
            <a:r>
              <a:rPr lang="nl-NL" i="1" dirty="0" smtClean="0"/>
              <a:t>CZV</a:t>
            </a:r>
            <a:r>
              <a:rPr lang="nl-NL" i="1" dirty="0"/>
              <a:t>, BZV en ZS concentraties van groothandelaars in aardappelen en verwerkers van verse aardappelproducten verwerkt volgens </a:t>
            </a:r>
            <a:r>
              <a:rPr lang="nl-NL" i="1" dirty="0" smtClean="0"/>
              <a:t>de BBT-GEN methode</a:t>
            </a:r>
            <a:endParaRPr lang="nl-BE" i="1" dirty="0"/>
          </a:p>
        </p:txBody>
      </p:sp>
    </p:spTree>
    <p:extLst>
      <p:ext uri="{BB962C8B-B14F-4D97-AF65-F5344CB8AC3E}">
        <p14:creationId xmlns:p14="http://schemas.microsoft.com/office/powerpoint/2010/main" val="229308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51840846"/>
              </p:ext>
            </p:extLst>
          </p:nvPr>
        </p:nvGraphicFramePr>
        <p:xfrm>
          <a:off x="323528" y="1628800"/>
          <a:ext cx="820891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23528" y="476672"/>
            <a:ext cx="8280920" cy="646331"/>
          </a:xfrm>
          <a:prstGeom prst="rect">
            <a:avLst/>
          </a:prstGeom>
        </p:spPr>
        <p:txBody>
          <a:bodyPr wrap="square">
            <a:spAutoFit/>
          </a:bodyPr>
          <a:lstStyle/>
          <a:p>
            <a:r>
              <a:rPr lang="nl-NL" i="1" dirty="0" smtClean="0"/>
              <a:t>CZV</a:t>
            </a:r>
            <a:r>
              <a:rPr lang="nl-NL" i="1" dirty="0"/>
              <a:t>, </a:t>
            </a:r>
            <a:r>
              <a:rPr lang="nl-NL" i="1" dirty="0" err="1"/>
              <a:t>Ntot</a:t>
            </a:r>
            <a:r>
              <a:rPr lang="nl-NL" i="1" dirty="0"/>
              <a:t> en </a:t>
            </a:r>
            <a:r>
              <a:rPr lang="nl-NL" i="1" dirty="0" err="1"/>
              <a:t>Ptot</a:t>
            </a:r>
            <a:r>
              <a:rPr lang="nl-NL" i="1" dirty="0"/>
              <a:t> concentraties van diepvriesbedrijven (aardappelen) volgens de </a:t>
            </a:r>
            <a:r>
              <a:rPr lang="nl-NL" i="1" dirty="0" smtClean="0"/>
              <a:t>BBT-GEN methode</a:t>
            </a:r>
            <a:endParaRPr lang="nl-BE" i="1" dirty="0"/>
          </a:p>
        </p:txBody>
      </p:sp>
    </p:spTree>
    <p:extLst>
      <p:ext uri="{BB962C8B-B14F-4D97-AF65-F5344CB8AC3E}">
        <p14:creationId xmlns:p14="http://schemas.microsoft.com/office/powerpoint/2010/main" val="3218064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15836129"/>
              </p:ext>
            </p:extLst>
          </p:nvPr>
        </p:nvGraphicFramePr>
        <p:xfrm>
          <a:off x="971600" y="1589087"/>
          <a:ext cx="7704855" cy="493625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59024" y="556706"/>
            <a:ext cx="8784976" cy="923330"/>
          </a:xfrm>
          <a:prstGeom prst="rect">
            <a:avLst/>
          </a:prstGeom>
        </p:spPr>
        <p:txBody>
          <a:bodyPr wrap="square">
            <a:spAutoFit/>
          </a:bodyPr>
          <a:lstStyle/>
          <a:p>
            <a:r>
              <a:rPr lang="nl-NL" i="1" dirty="0" smtClean="0"/>
              <a:t>CZV</a:t>
            </a:r>
            <a:r>
              <a:rPr lang="nl-NL" i="1" dirty="0"/>
              <a:t>, </a:t>
            </a:r>
            <a:r>
              <a:rPr lang="nl-NL" i="1" dirty="0" err="1"/>
              <a:t>N</a:t>
            </a:r>
            <a:r>
              <a:rPr lang="nl-NL" i="1" baseline="-25000" dirty="0" err="1"/>
              <a:t>tot</a:t>
            </a:r>
            <a:r>
              <a:rPr lang="nl-NL" i="1" dirty="0"/>
              <a:t> en </a:t>
            </a:r>
            <a:r>
              <a:rPr lang="nl-NL" i="1" dirty="0" err="1"/>
              <a:t>P</a:t>
            </a:r>
            <a:r>
              <a:rPr lang="nl-NL" i="1" baseline="-25000" dirty="0" err="1"/>
              <a:t>tot</a:t>
            </a:r>
            <a:r>
              <a:rPr lang="nl-NL" i="1" dirty="0"/>
              <a:t> concentraties van groothandelaars in aardappelen en verwerkers van verse aardappelproducten verwerkt volgens </a:t>
            </a:r>
            <a:r>
              <a:rPr lang="nl-NL" i="1" dirty="0" smtClean="0"/>
              <a:t>BBT-GEN methode. </a:t>
            </a:r>
            <a:r>
              <a:rPr lang="nl-NL" i="1" dirty="0"/>
              <a:t>Het gaat hierbij om directe lozers.</a:t>
            </a:r>
            <a:endParaRPr lang="nl-BE" i="1" dirty="0"/>
          </a:p>
        </p:txBody>
      </p:sp>
    </p:spTree>
    <p:extLst>
      <p:ext uri="{BB962C8B-B14F-4D97-AF65-F5344CB8AC3E}">
        <p14:creationId xmlns:p14="http://schemas.microsoft.com/office/powerpoint/2010/main" val="2583029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sp>
        <p:nvSpPr>
          <p:cNvPr id="3" name="Content Placeholder 2"/>
          <p:cNvSpPr>
            <a:spLocks noGrp="1"/>
          </p:cNvSpPr>
          <p:nvPr>
            <p:ph idx="1"/>
          </p:nvPr>
        </p:nvSpPr>
        <p:spPr/>
        <p:txBody>
          <a:bodyPr/>
          <a:lstStyle/>
          <a:p>
            <a:endParaRPr lang="nl-BE" dirty="0"/>
          </a:p>
        </p:txBody>
      </p:sp>
      <p:sp>
        <p:nvSpPr>
          <p:cNvPr id="4" name="Text Placeholder 3"/>
          <p:cNvSpPr>
            <a:spLocks noGrp="1"/>
          </p:cNvSpPr>
          <p:nvPr>
            <p:ph type="body" sz="quarter" idx="11"/>
          </p:nvPr>
        </p:nvSpPr>
        <p:spPr/>
        <p:txBody>
          <a:bodyPr/>
          <a:lstStyle/>
          <a:p>
            <a:r>
              <a:rPr lang="nl-BE" dirty="0" smtClean="0"/>
              <a:t>groenteverwerkers</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29</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415382081"/>
              </p:ext>
            </p:extLst>
          </p:nvPr>
        </p:nvGraphicFramePr>
        <p:xfrm>
          <a:off x="34305" y="1556792"/>
          <a:ext cx="8784976" cy="4151418"/>
        </p:xfrm>
        <a:graphic>
          <a:graphicData uri="http://schemas.openxmlformats.org/drawingml/2006/table">
            <a:tbl>
              <a:tblPr firstRow="1" firstCol="1" bandRow="1">
                <a:tableStyleId>{21E4AEA4-8DFA-4A89-87EB-49C32662AFE0}</a:tableStyleId>
              </a:tblPr>
              <a:tblGrid>
                <a:gridCol w="728439"/>
                <a:gridCol w="726296"/>
                <a:gridCol w="1141322"/>
                <a:gridCol w="1037565"/>
                <a:gridCol w="980670"/>
                <a:gridCol w="2088233"/>
                <a:gridCol w="2082451"/>
              </a:tblGrid>
              <a:tr h="228900">
                <a:tc rowSpan="2" gridSpan="2">
                  <a:txBody>
                    <a:bodyPr/>
                    <a:lstStyle/>
                    <a:p>
                      <a:pPr algn="l">
                        <a:spcAft>
                          <a:spcPts val="600"/>
                        </a:spcAft>
                      </a:pPr>
                      <a:r>
                        <a:rPr lang="nl-NL" sz="1400" dirty="0">
                          <a:effectLst/>
                        </a:rPr>
                        <a:t> </a:t>
                      </a:r>
                      <a:endParaRPr lang="nl-BE" sz="1400" b="0" i="1" dirty="0">
                        <a:effectLst/>
                        <a:latin typeface="Verdana"/>
                        <a:ea typeface="Times New Roman"/>
                        <a:cs typeface="Times New Roman"/>
                      </a:endParaRPr>
                    </a:p>
                  </a:txBody>
                  <a:tcPr marL="68580" marR="68580" marT="0" marB="0"/>
                </a:tc>
                <a:tc rowSpan="2" hMerge="1">
                  <a:txBody>
                    <a:bodyPr/>
                    <a:lstStyle/>
                    <a:p>
                      <a:endParaRPr lang="nl-BE"/>
                    </a:p>
                  </a:txBody>
                  <a:tcPr/>
                </a:tc>
                <a:tc rowSpan="2">
                  <a:txBody>
                    <a:bodyPr/>
                    <a:lstStyle/>
                    <a:p>
                      <a:pPr algn="l">
                        <a:spcAft>
                          <a:spcPts val="600"/>
                        </a:spcAft>
                      </a:pPr>
                      <a:r>
                        <a:rPr lang="nl-NL" sz="1400" dirty="0" smtClean="0">
                          <a:effectLst/>
                        </a:rPr>
                        <a:t> sectorale </a:t>
                      </a:r>
                      <a:r>
                        <a:rPr lang="nl-NL" sz="1400" dirty="0">
                          <a:effectLst/>
                        </a:rPr>
                        <a:t>lozings-voorwaarden: </a:t>
                      </a:r>
                      <a:r>
                        <a:rPr lang="nl-NL" sz="1400" dirty="0" err="1">
                          <a:effectLst/>
                        </a:rPr>
                        <a:t>opp.w</a:t>
                      </a:r>
                      <a:r>
                        <a:rPr lang="nl-NL" sz="1400" dirty="0">
                          <a:effectLst/>
                        </a:rPr>
                        <a:t>./riool</a:t>
                      </a:r>
                      <a:endParaRPr lang="nl-BE" sz="1400" b="0" i="1" dirty="0">
                        <a:effectLst/>
                        <a:latin typeface="Verdana"/>
                        <a:ea typeface="Times New Roman"/>
                        <a:cs typeface="Times New Roman"/>
                      </a:endParaRPr>
                    </a:p>
                  </a:txBody>
                  <a:tcPr marL="68580" marR="68580" marT="0" marB="0" vert="vert270"/>
                </a:tc>
                <a:tc rowSpan="2">
                  <a:txBody>
                    <a:bodyPr/>
                    <a:lstStyle/>
                    <a:p>
                      <a:pPr algn="l">
                        <a:spcAft>
                          <a:spcPts val="600"/>
                        </a:spcAft>
                      </a:pPr>
                      <a:r>
                        <a:rPr lang="nl-NL" sz="1400" dirty="0" smtClean="0">
                          <a:effectLst/>
                        </a:rPr>
                        <a:t> BREF</a:t>
                      </a:r>
                      <a:r>
                        <a:rPr lang="nl-NL" sz="1400" dirty="0">
                          <a:effectLst/>
                        </a:rPr>
                        <a:t>: BAT-AEL*</a:t>
                      </a:r>
                      <a:endParaRPr lang="nl-BE" sz="1400" b="0" i="1" dirty="0">
                        <a:effectLst/>
                        <a:latin typeface="Verdana"/>
                        <a:ea typeface="Times New Roman"/>
                        <a:cs typeface="Times New Roman"/>
                      </a:endParaRPr>
                    </a:p>
                  </a:txBody>
                  <a:tcPr marL="68580" marR="68580" marT="0" marB="0" vert="vert270"/>
                </a:tc>
                <a:tc rowSpan="2">
                  <a:txBody>
                    <a:bodyPr/>
                    <a:lstStyle/>
                    <a:p>
                      <a:pPr algn="l">
                        <a:spcAft>
                          <a:spcPts val="600"/>
                        </a:spcAft>
                      </a:pPr>
                      <a:r>
                        <a:rPr lang="nl-NL" sz="1400" dirty="0" smtClean="0">
                          <a:effectLst/>
                        </a:rPr>
                        <a:t>  algemene </a:t>
                      </a:r>
                      <a:r>
                        <a:rPr lang="nl-NL" sz="1400" dirty="0">
                          <a:effectLst/>
                        </a:rPr>
                        <a:t>voorwaarden of ICGS</a:t>
                      </a:r>
                      <a:endParaRPr lang="nl-BE" sz="1400" b="0" i="1" dirty="0">
                        <a:effectLst/>
                        <a:latin typeface="Verdana"/>
                        <a:ea typeface="Times New Roman"/>
                        <a:cs typeface="Times New Roman"/>
                      </a:endParaRPr>
                    </a:p>
                  </a:txBody>
                  <a:tcPr marL="68580" marR="68580" marT="0" marB="0" vert="vert270"/>
                </a:tc>
                <a:tc gridSpan="2">
                  <a:txBody>
                    <a:bodyPr/>
                    <a:lstStyle/>
                    <a:p>
                      <a:pPr algn="l">
                        <a:spcAft>
                          <a:spcPts val="600"/>
                        </a:spcAft>
                      </a:pPr>
                      <a:r>
                        <a:rPr lang="nl-NL" sz="1400" dirty="0">
                          <a:effectLst/>
                        </a:rPr>
                        <a:t>BBT-GEN voor oppervlaktewater lozers</a:t>
                      </a:r>
                      <a:endParaRPr lang="nl-BE" sz="1400" b="0" i="1" dirty="0">
                        <a:solidFill>
                          <a:schemeClr val="bg1"/>
                        </a:solidFill>
                        <a:effectLst/>
                        <a:latin typeface="Verdana"/>
                        <a:ea typeface="Times New Roman"/>
                        <a:cs typeface="Times New Roman"/>
                      </a:endParaRPr>
                    </a:p>
                  </a:txBody>
                  <a:tcPr marL="68580" marR="68580" marT="0" marB="0"/>
                </a:tc>
                <a:tc hMerge="1">
                  <a:txBody>
                    <a:bodyPr/>
                    <a:lstStyle/>
                    <a:p>
                      <a:endParaRPr lang="nl-BE"/>
                    </a:p>
                  </a:txBody>
                  <a:tcPr/>
                </a:tc>
              </a:tr>
              <a:tr h="995236">
                <a:tc gridSpan="2" vMerge="1">
                  <a:txBody>
                    <a:bodyPr/>
                    <a:lstStyle/>
                    <a:p>
                      <a:endParaRPr lang="nl-BE"/>
                    </a:p>
                  </a:txBody>
                  <a:tcPr/>
                </a:tc>
                <a:tc hMerge="1"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algn="l">
                        <a:spcAft>
                          <a:spcPts val="600"/>
                        </a:spcAft>
                      </a:pPr>
                      <a:r>
                        <a:rPr lang="nl-NL" sz="1400" dirty="0" smtClean="0">
                          <a:effectLst/>
                        </a:rPr>
                        <a:t>Diepvriesbedrijven en conserven</a:t>
                      </a:r>
                      <a:endParaRPr lang="nl-BE" sz="1400" b="0" i="1" dirty="0">
                        <a:solidFill>
                          <a:schemeClr val="bg1"/>
                        </a:solidFill>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4</a:t>
                      </a:r>
                      <a:r>
                        <a:rPr lang="nl-NL" sz="1400" baseline="30000" dirty="0" smtClean="0">
                          <a:effectLst/>
                        </a:rPr>
                        <a:t>de</a:t>
                      </a:r>
                      <a:r>
                        <a:rPr lang="nl-NL" sz="1400" dirty="0" smtClean="0">
                          <a:effectLst/>
                        </a:rPr>
                        <a:t> gamma</a:t>
                      </a:r>
                      <a:endParaRPr lang="nl-BE" sz="1400" b="0" i="1" dirty="0">
                        <a:solidFill>
                          <a:schemeClr val="bg1"/>
                        </a:solidFill>
                        <a:effectLst/>
                        <a:latin typeface="Verdana"/>
                        <a:ea typeface="Times New Roman"/>
                        <a:cs typeface="Times New Roman"/>
                      </a:endParaRPr>
                    </a:p>
                  </a:txBody>
                  <a:tcPr marL="68580" marR="68580" marT="0" marB="0"/>
                </a:tc>
              </a:tr>
              <a:tr h="457801">
                <a:tc>
                  <a:txBody>
                    <a:bodyPr/>
                    <a:lstStyle/>
                    <a:p>
                      <a:pPr algn="l">
                        <a:spcAft>
                          <a:spcPts val="600"/>
                        </a:spcAft>
                      </a:pPr>
                      <a:r>
                        <a:rPr lang="nl-NL" sz="1400">
                          <a:effectLst/>
                        </a:rPr>
                        <a:t>BZV</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25</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&lt; 25 </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6</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25</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25</a:t>
                      </a:r>
                      <a:endParaRPr lang="nl-BE" sz="1400" b="0" i="1" dirty="0">
                        <a:effectLst/>
                        <a:latin typeface="Verdana"/>
                        <a:ea typeface="Times New Roman"/>
                        <a:cs typeface="Times New Roman"/>
                      </a:endParaRPr>
                    </a:p>
                  </a:txBody>
                  <a:tcPr marL="68580" marR="68580" marT="0" marB="0"/>
                </a:tc>
              </a:tr>
              <a:tr h="457801">
                <a:tc>
                  <a:txBody>
                    <a:bodyPr/>
                    <a:lstStyle/>
                    <a:p>
                      <a:pPr algn="l">
                        <a:spcAft>
                          <a:spcPts val="600"/>
                        </a:spcAft>
                      </a:pPr>
                      <a:r>
                        <a:rPr lang="nl-NL" sz="1400">
                          <a:effectLst/>
                        </a:rPr>
                        <a:t>CZV</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200</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125</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30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125 (maximum)</a:t>
                      </a:r>
                    </a:p>
                    <a:p>
                      <a:pPr marL="0" algn="ctr" defTabSz="457200" rtl="0" eaLnBrk="1" latinLnBrk="0" hangingPunct="1">
                        <a:spcAft>
                          <a:spcPts val="600"/>
                        </a:spcAft>
                      </a:pPr>
                      <a:r>
                        <a:rPr lang="nl-NL" sz="1400" kern="1200" dirty="0" smtClean="0">
                          <a:solidFill>
                            <a:schemeClr val="dk1"/>
                          </a:solidFill>
                          <a:effectLst/>
                          <a:latin typeface="+mn-lt"/>
                          <a:ea typeface="+mn-ea"/>
                          <a:cs typeface="+mn-cs"/>
                        </a:rPr>
                        <a:t>&lt; 70 (jaargemiddelde)</a:t>
                      </a:r>
                      <a:endParaRPr lang="nl-BE" sz="1400" kern="1200" dirty="0">
                        <a:solidFill>
                          <a:schemeClr val="dk1"/>
                        </a:solidFill>
                        <a:effectLst/>
                        <a:latin typeface="+mn-lt"/>
                        <a:ea typeface="+mn-ea"/>
                        <a:cs typeface="+mn-cs"/>
                      </a:endParaRPr>
                    </a:p>
                  </a:txBody>
                  <a:tcPr marL="68580" marR="68580" marT="0" marB="0"/>
                </a:tc>
                <a:tc>
                  <a:txBody>
                    <a:bodyPr/>
                    <a:lstStyle/>
                    <a:p>
                      <a:pPr algn="ctr">
                        <a:spcAft>
                          <a:spcPts val="600"/>
                        </a:spcAft>
                      </a:pPr>
                      <a:r>
                        <a:rPr lang="nl-NL" sz="1400" dirty="0" smtClean="0">
                          <a:effectLst/>
                        </a:rPr>
                        <a:t>&lt; 125</a:t>
                      </a:r>
                      <a:endParaRPr lang="nl-BE" sz="1400" b="0" i="1" dirty="0">
                        <a:effectLst/>
                        <a:latin typeface="Verdana"/>
                        <a:ea typeface="Times New Roman"/>
                        <a:cs typeface="Times New Roman"/>
                      </a:endParaRPr>
                    </a:p>
                  </a:txBody>
                  <a:tcPr marL="68580" marR="68580" marT="0" marB="0"/>
                </a:tc>
              </a:tr>
              <a:tr h="457801">
                <a:tc>
                  <a:txBody>
                    <a:bodyPr/>
                    <a:lstStyle/>
                    <a:p>
                      <a:pPr algn="l">
                        <a:spcAft>
                          <a:spcPts val="600"/>
                        </a:spcAft>
                      </a:pPr>
                      <a:r>
                        <a:rPr lang="nl-NL" sz="1400" dirty="0" smtClean="0">
                          <a:effectLst/>
                        </a:rPr>
                        <a:t>N</a:t>
                      </a:r>
                      <a:r>
                        <a:rPr lang="nl-NL" sz="1400" baseline="0" dirty="0" smtClean="0">
                          <a:effectLst/>
                        </a:rPr>
                        <a:t> tot</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 </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10</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2,4 tot </a:t>
                      </a:r>
                      <a:r>
                        <a:rPr lang="nl-NL" sz="1400" dirty="0" smtClean="0">
                          <a:effectLst/>
                        </a:rPr>
                        <a:t>4</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15 (maximum)</a:t>
                      </a:r>
                    </a:p>
                    <a:p>
                      <a:pPr algn="ctr">
                        <a:spcAft>
                          <a:spcPts val="600"/>
                        </a:spcAft>
                      </a:pPr>
                      <a:r>
                        <a:rPr lang="nl-NL" sz="1400" kern="1200" dirty="0" smtClean="0">
                          <a:solidFill>
                            <a:schemeClr val="dk1"/>
                          </a:solidFill>
                          <a:effectLst/>
                          <a:latin typeface="+mn-lt"/>
                          <a:ea typeface="+mn-ea"/>
                          <a:cs typeface="+mn-cs"/>
                        </a:rPr>
                        <a:t>&lt; 10 (jaargemiddelde)</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30</a:t>
                      </a:r>
                      <a:endParaRPr lang="nl-BE" sz="1400" b="0" i="1" dirty="0">
                        <a:effectLst/>
                        <a:latin typeface="Verdana"/>
                        <a:ea typeface="Times New Roman"/>
                        <a:cs typeface="Times New Roman"/>
                      </a:endParaRPr>
                    </a:p>
                  </a:txBody>
                  <a:tcPr marL="68580" marR="68580" marT="0" marB="0"/>
                </a:tc>
              </a:tr>
              <a:tr h="457801">
                <a:tc>
                  <a:txBody>
                    <a:bodyPr/>
                    <a:lstStyle/>
                    <a:p>
                      <a:pPr algn="l">
                        <a:spcAft>
                          <a:spcPts val="600"/>
                        </a:spcAft>
                      </a:pPr>
                      <a:r>
                        <a:rPr lang="nl-NL" sz="1400" dirty="0">
                          <a:effectLst/>
                        </a:rPr>
                        <a:t>P </a:t>
                      </a:r>
                      <a:r>
                        <a:rPr lang="nl-NL" sz="1400" dirty="0" smtClean="0">
                          <a:effectLst/>
                        </a:rPr>
                        <a:t>tot</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 </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0,4- 4 </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smtClean="0">
                          <a:effectLst/>
                        </a:rPr>
                        <a:t>0,14</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10 (maximum)</a:t>
                      </a:r>
                    </a:p>
                    <a:p>
                      <a:pPr algn="ctr">
                        <a:spcAft>
                          <a:spcPts val="600"/>
                        </a:spcAft>
                      </a:pPr>
                      <a:r>
                        <a:rPr lang="nl-NL" sz="1400" dirty="0" smtClean="0">
                          <a:effectLst/>
                        </a:rPr>
                        <a:t>&lt; 3 (jaar</a:t>
                      </a:r>
                      <a:r>
                        <a:rPr lang="nl-NL" sz="1400" baseline="0" dirty="0" smtClean="0">
                          <a:effectLst/>
                        </a:rPr>
                        <a:t> gemiddelde concentratie)</a:t>
                      </a:r>
                      <a:endParaRPr lang="nl-NL" sz="1400" dirty="0" smtClean="0">
                        <a:effectLst/>
                      </a:endParaRPr>
                    </a:p>
                    <a:p>
                      <a:pPr algn="ctr">
                        <a:spcAft>
                          <a:spcPts val="600"/>
                        </a:spcAft>
                      </a:pP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baseline="0" dirty="0" smtClean="0">
                          <a:effectLst/>
                        </a:rPr>
                        <a:t>&lt; </a:t>
                      </a:r>
                      <a:r>
                        <a:rPr lang="nl-NL" sz="1400" dirty="0" smtClean="0">
                          <a:effectLst/>
                        </a:rPr>
                        <a:t>10 (maximum)</a:t>
                      </a:r>
                    </a:p>
                    <a:p>
                      <a:pPr marL="0" marR="0" indent="0" algn="ctr" defTabSz="457200" rtl="0" eaLnBrk="1" fontAlgn="auto" latinLnBrk="0" hangingPunct="1">
                        <a:lnSpc>
                          <a:spcPct val="100000"/>
                        </a:lnSpc>
                        <a:spcBef>
                          <a:spcPts val="0"/>
                        </a:spcBef>
                        <a:spcAft>
                          <a:spcPts val="600"/>
                        </a:spcAft>
                        <a:buClrTx/>
                        <a:buSzTx/>
                        <a:buFontTx/>
                        <a:buNone/>
                        <a:tabLst/>
                        <a:defRPr/>
                      </a:pPr>
                      <a:r>
                        <a:rPr lang="nl-NL" sz="1400" dirty="0" smtClean="0">
                          <a:effectLst/>
                        </a:rPr>
                        <a:t>&lt; 3 (jaar</a:t>
                      </a:r>
                      <a:r>
                        <a:rPr lang="nl-NL" sz="1400" baseline="0" dirty="0" smtClean="0">
                          <a:effectLst/>
                        </a:rPr>
                        <a:t> gemiddelde concentratie)</a:t>
                      </a:r>
                      <a:endParaRPr lang="nl-NL" sz="1400" dirty="0" smtClean="0">
                        <a:effectLst/>
                      </a:endParaRPr>
                    </a:p>
                    <a:p>
                      <a:pPr algn="ctr">
                        <a:spcAft>
                          <a:spcPts val="600"/>
                        </a:spcAft>
                      </a:pPr>
                      <a:endParaRPr lang="nl-BE" sz="1400" b="0" i="1" dirty="0">
                        <a:effectLst/>
                        <a:latin typeface="Verdana"/>
                        <a:ea typeface="Times New Roman"/>
                        <a:cs typeface="Times New Roman"/>
                      </a:endParaRPr>
                    </a:p>
                  </a:txBody>
                  <a:tcPr marL="68580" marR="68580" marT="0" marB="0"/>
                </a:tc>
              </a:tr>
              <a:tr h="457801">
                <a:tc>
                  <a:txBody>
                    <a:bodyPr/>
                    <a:lstStyle/>
                    <a:p>
                      <a:pPr marL="0" algn="l" defTabSz="914400" rtl="0" eaLnBrk="1" latinLnBrk="0" hangingPunct="1">
                        <a:spcAft>
                          <a:spcPts val="600"/>
                        </a:spcAft>
                      </a:pPr>
                      <a:r>
                        <a:rPr lang="nl-BE" sz="1400" kern="1200" dirty="0" smtClean="0">
                          <a:effectLst/>
                        </a:rPr>
                        <a:t>ZS</a:t>
                      </a:r>
                      <a:endParaRPr lang="nl-BE" sz="1400" b="0" kern="1200" dirty="0">
                        <a:solidFill>
                          <a:schemeClr val="lt1"/>
                        </a:solidFill>
                        <a:effectLst/>
                        <a:latin typeface="+mn-lt"/>
                        <a:ea typeface="+mn-ea"/>
                        <a:cs typeface="+mn-cs"/>
                      </a:endParaRPr>
                    </a:p>
                  </a:txBody>
                  <a:tcPr marL="68580" marR="68580" marT="0" marB="0"/>
                </a:tc>
                <a:tc>
                  <a:txBody>
                    <a:bodyPr/>
                    <a:lstStyle/>
                    <a:p>
                      <a:pPr algn="l">
                        <a:spcAft>
                          <a:spcPts val="600"/>
                        </a:spcAft>
                      </a:pPr>
                      <a:r>
                        <a:rPr lang="nl-NL" sz="1400">
                          <a:effectLst/>
                        </a:rPr>
                        <a:t>mg/l</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 </a:t>
                      </a:r>
                      <a:endParaRPr lang="nl-BE" sz="1400" b="0" i="1" dirty="0">
                        <a:effectLst/>
                        <a:latin typeface="Verdana"/>
                        <a:ea typeface="Times New Roman"/>
                        <a:cs typeface="Times New Roman"/>
                      </a:endParaRPr>
                    </a:p>
                  </a:txBody>
                  <a:tcPr marL="68580" marR="68580" marT="0" marB="0"/>
                </a:tc>
                <a:tc>
                  <a:txBody>
                    <a:bodyPr/>
                    <a:lstStyle/>
                    <a:p>
                      <a:pPr algn="l">
                        <a:spcAft>
                          <a:spcPts val="600"/>
                        </a:spcAft>
                      </a:pPr>
                      <a:r>
                        <a:rPr lang="nl-NL" sz="1400">
                          <a:effectLst/>
                        </a:rPr>
                        <a:t>&lt; 60</a:t>
                      </a:r>
                      <a:endParaRPr lang="nl-BE" sz="1400" b="0" i="1">
                        <a:effectLst/>
                        <a:latin typeface="Verdana"/>
                        <a:ea typeface="Times New Roman"/>
                        <a:cs typeface="Times New Roman"/>
                      </a:endParaRPr>
                    </a:p>
                  </a:txBody>
                  <a:tcPr marL="68580" marR="68580" marT="0" marB="0"/>
                </a:tc>
                <a:tc>
                  <a:txBody>
                    <a:bodyPr/>
                    <a:lstStyle/>
                    <a:p>
                      <a:pPr algn="l">
                        <a:spcAft>
                          <a:spcPts val="600"/>
                        </a:spcAft>
                      </a:pPr>
                      <a:r>
                        <a:rPr lang="nl-NL" sz="1400" dirty="0">
                          <a:effectLst/>
                        </a:rPr>
                        <a:t>60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 60</a:t>
                      </a:r>
                      <a:endParaRPr lang="nl-BE" sz="1400" b="0" i="1" dirty="0">
                        <a:effectLst/>
                        <a:latin typeface="Verdana"/>
                        <a:ea typeface="Times New Roman"/>
                        <a:cs typeface="Times New Roman"/>
                      </a:endParaRPr>
                    </a:p>
                  </a:txBody>
                  <a:tcPr marL="68580" marR="68580" marT="0" marB="0"/>
                </a:tc>
                <a:tc>
                  <a:txBody>
                    <a:bodyPr/>
                    <a:lstStyle/>
                    <a:p>
                      <a:pPr algn="ctr">
                        <a:spcAft>
                          <a:spcPts val="600"/>
                        </a:spcAft>
                      </a:pPr>
                      <a:r>
                        <a:rPr lang="nl-NL" sz="1400" dirty="0" smtClean="0">
                          <a:effectLst/>
                        </a:rPr>
                        <a:t>&lt;</a:t>
                      </a:r>
                      <a:r>
                        <a:rPr lang="nl-NL" sz="1400" baseline="0" dirty="0" smtClean="0">
                          <a:effectLst/>
                        </a:rPr>
                        <a:t> </a:t>
                      </a:r>
                      <a:r>
                        <a:rPr lang="nl-NL" sz="1400" dirty="0" smtClean="0">
                          <a:effectLst/>
                        </a:rPr>
                        <a:t>60</a:t>
                      </a:r>
                      <a:endParaRPr lang="nl-BE" sz="1400" b="0" i="1" dirty="0">
                        <a:effectLst/>
                        <a:latin typeface="Verdan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915259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Beperken van grondstoffen</a:t>
            </a:r>
            <a:endParaRPr lang="nl-BE" dirty="0"/>
          </a:p>
        </p:txBody>
      </p:sp>
      <p:sp>
        <p:nvSpPr>
          <p:cNvPr id="3" name="Content Placeholder 2"/>
          <p:cNvSpPr>
            <a:spLocks noGrp="1"/>
          </p:cNvSpPr>
          <p:nvPr>
            <p:ph idx="1"/>
          </p:nvPr>
        </p:nvSpPr>
        <p:spPr/>
        <p:txBody>
          <a:bodyPr/>
          <a:lstStyle/>
          <a:p>
            <a:endParaRPr lang="nl-BE" dirty="0"/>
          </a:p>
          <a:p>
            <a:r>
              <a:rPr lang="nl-BE" dirty="0" smtClean="0"/>
              <a:t>Beperken van verpakkingen</a:t>
            </a:r>
          </a:p>
          <a:p>
            <a:pPr lvl="1"/>
            <a:endParaRPr lang="nl-BE" dirty="0"/>
          </a:p>
          <a:p>
            <a:endParaRPr lang="nl-BE" dirty="0" smtClean="0"/>
          </a:p>
          <a:p>
            <a:endParaRPr lang="nl-BE" dirty="0"/>
          </a:p>
          <a:p>
            <a:endParaRPr lang="nl-BE" dirty="0" smtClean="0"/>
          </a:p>
          <a:p>
            <a:r>
              <a:rPr lang="nl-BE" dirty="0" smtClean="0"/>
              <a:t>Door gedreven sortering van afval </a:t>
            </a:r>
          </a:p>
          <a:p>
            <a:endParaRPr lang="nl-BE" dirty="0" smtClean="0"/>
          </a:p>
          <a:p>
            <a:r>
              <a:rPr lang="nl-BE" dirty="0" smtClean="0"/>
              <a:t>Inzetten van sorteermachinches</a:t>
            </a:r>
          </a:p>
          <a:p>
            <a:pPr marL="0" indent="0">
              <a:buNone/>
            </a:pPr>
            <a:endParaRPr lang="nl-BE" dirty="0" smtClean="0"/>
          </a:p>
          <a:p>
            <a:r>
              <a:rPr lang="nl-BE" dirty="0" smtClean="0"/>
              <a:t>Automatische vulmachines voor blik en glas</a:t>
            </a:r>
          </a:p>
          <a:p>
            <a:endParaRPr lang="nl-BE" dirty="0"/>
          </a:p>
        </p:txBody>
      </p:sp>
      <p:sp>
        <p:nvSpPr>
          <p:cNvPr id="4" name="Text Placeholder 3"/>
          <p:cNvSpPr>
            <a:spLocks noGrp="1"/>
          </p:cNvSpPr>
          <p:nvPr>
            <p:ph type="body" sz="quarter" idx="11"/>
          </p:nvPr>
        </p:nvSpPr>
        <p:spPr/>
        <p:txBody>
          <a:bodyPr>
            <a:normAutofit fontScale="92500" lnSpcReduction="10000"/>
          </a:bodyPr>
          <a:lstStyle/>
          <a:p>
            <a:r>
              <a:rPr lang="nl-BE" dirty="0"/>
              <a:t>Beperken van </a:t>
            </a:r>
            <a:r>
              <a:rPr lang="nl-BE" dirty="0" smtClean="0"/>
              <a:t>grondstoffen</a:t>
            </a:r>
          </a:p>
          <a:p>
            <a:r>
              <a:rPr lang="nl-BE" dirty="0"/>
              <a:t>	</a:t>
            </a:r>
            <a:r>
              <a:rPr lang="nl-BE" dirty="0" smtClean="0"/>
              <a:t>- aardappelen, groenten en fruit als grondstof</a:t>
            </a:r>
          </a:p>
          <a:p>
            <a:r>
              <a:rPr lang="nl-BE" dirty="0"/>
              <a:t>	</a:t>
            </a:r>
            <a:r>
              <a:rPr lang="nl-BE" dirty="0" smtClean="0"/>
              <a:t>- verpakkingsmateriaal als grondstof of bron voor nieuwe materialen</a:t>
            </a:r>
            <a:endParaRPr lang="nl-BE" dirty="0"/>
          </a:p>
          <a:p>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a:t>
            </a:fld>
            <a:endParaRPr lang="en-US" dirty="0"/>
          </a:p>
        </p:txBody>
      </p:sp>
      <p:grpSp>
        <p:nvGrpSpPr>
          <p:cNvPr id="7" name="Group 6"/>
          <p:cNvGrpSpPr/>
          <p:nvPr/>
        </p:nvGrpSpPr>
        <p:grpSpPr>
          <a:xfrm>
            <a:off x="3227457" y="2109380"/>
            <a:ext cx="1776591" cy="400110"/>
            <a:chOff x="6588225" y="5223549"/>
            <a:chExt cx="1776591" cy="400110"/>
          </a:xfrm>
        </p:grpSpPr>
        <p:pic>
          <p:nvPicPr>
            <p:cNvPr id="8"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pic>
        <p:nvPicPr>
          <p:cNvPr id="1026" name="Picture 2" descr="Logo B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17032"/>
            <a:ext cx="11620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6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1023845"/>
              </p:ext>
            </p:extLst>
          </p:nvPr>
        </p:nvGraphicFramePr>
        <p:xfrm>
          <a:off x="611560" y="2996952"/>
          <a:ext cx="7200800" cy="1872209"/>
        </p:xfrm>
        <a:graphic>
          <a:graphicData uri="http://schemas.openxmlformats.org/drawingml/2006/table">
            <a:tbl>
              <a:tblPr firstRow="1" firstCol="1" bandRow="1">
                <a:tableStyleId>{72833802-FEF1-4C79-8D5D-14CF1EAF98D9}</a:tableStyleId>
              </a:tblPr>
              <a:tblGrid>
                <a:gridCol w="5785344"/>
                <a:gridCol w="1415456"/>
              </a:tblGrid>
              <a:tr h="468052">
                <a:tc>
                  <a:txBody>
                    <a:bodyPr/>
                    <a:lstStyle/>
                    <a:p>
                      <a:pPr algn="just">
                        <a:spcAft>
                          <a:spcPts val="600"/>
                        </a:spcAft>
                      </a:pPr>
                      <a:r>
                        <a:rPr lang="nl-NL" sz="1400" b="1" dirty="0" smtClean="0">
                          <a:effectLst/>
                        </a:rPr>
                        <a:t>Totaal N in specifieke omstandigheden</a:t>
                      </a:r>
                      <a:endParaRPr lang="nl-BE" sz="1400" b="1" i="1" dirty="0">
                        <a:effectLst/>
                        <a:latin typeface="Verdana"/>
                        <a:ea typeface="Times New Roman"/>
                        <a:cs typeface="Times New Roman"/>
                      </a:endParaRPr>
                    </a:p>
                  </a:txBody>
                  <a:tcPr marL="68580" marR="68580" marT="0" marB="0"/>
                </a:tc>
                <a:tc>
                  <a:txBody>
                    <a:bodyPr/>
                    <a:lstStyle/>
                    <a:p>
                      <a:pPr algn="just">
                        <a:spcAft>
                          <a:spcPts val="600"/>
                        </a:spcAft>
                      </a:pPr>
                      <a:r>
                        <a:rPr lang="nl-NL" sz="1400" b="1">
                          <a:effectLst/>
                        </a:rPr>
                        <a:t>BBT-GEN</a:t>
                      </a:r>
                      <a:endParaRPr lang="nl-BE" sz="1400" b="1" i="1">
                        <a:effectLst/>
                        <a:latin typeface="Verdana"/>
                        <a:ea typeface="Times New Roman"/>
                        <a:cs typeface="Times New Roman"/>
                      </a:endParaRPr>
                    </a:p>
                  </a:txBody>
                  <a:tcPr marL="68580" marR="68580" marT="0" marB="0"/>
                </a:tc>
              </a:tr>
              <a:tr h="468052">
                <a:tc>
                  <a:txBody>
                    <a:bodyPr/>
                    <a:lstStyle/>
                    <a:p>
                      <a:pPr algn="just">
                        <a:spcAft>
                          <a:spcPts val="600"/>
                        </a:spcAft>
                      </a:pPr>
                      <a:r>
                        <a:rPr lang="nl-NL" sz="1400" b="0" dirty="0">
                          <a:effectLst/>
                        </a:rPr>
                        <a:t>Verwerking van bladgroenten (opstartperiode) – 1 april tot 31 mei</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b="0">
                          <a:effectLst/>
                        </a:rPr>
                        <a:t>&lt; 30 mg/l</a:t>
                      </a:r>
                      <a:endParaRPr lang="nl-BE" sz="1400" b="0" i="1">
                        <a:effectLst/>
                        <a:latin typeface="Verdana"/>
                        <a:ea typeface="Times New Roman"/>
                        <a:cs typeface="Times New Roman"/>
                      </a:endParaRPr>
                    </a:p>
                  </a:txBody>
                  <a:tcPr marL="68580" marR="68580" marT="0" marB="0"/>
                </a:tc>
              </a:tr>
              <a:tr h="936105">
                <a:tc>
                  <a:txBody>
                    <a:bodyPr/>
                    <a:lstStyle/>
                    <a:p>
                      <a:pPr algn="just">
                        <a:spcAft>
                          <a:spcPts val="600"/>
                        </a:spcAft>
                      </a:pPr>
                      <a:r>
                        <a:rPr lang="nl-NL" sz="1400" b="0" dirty="0">
                          <a:effectLst/>
                        </a:rPr>
                        <a:t>Verwerken van erwten (opstartperiode) – kan niet in combinatie met afwijking voor bladgroenten – 1 juni tot 15 juli</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b="0" dirty="0">
                          <a:effectLst/>
                        </a:rPr>
                        <a:t>&lt; 30 mg/l</a:t>
                      </a:r>
                      <a:endParaRPr lang="nl-BE" sz="1400" b="0" i="1" dirty="0">
                        <a:effectLst/>
                        <a:latin typeface="Verdana"/>
                        <a:ea typeface="Times New Roman"/>
                        <a:cs typeface="Times New Roman"/>
                      </a:endParaRPr>
                    </a:p>
                  </a:txBody>
                  <a:tcPr marL="68580" marR="68580" marT="0" marB="0"/>
                </a:tc>
              </a:tr>
            </a:tbl>
          </a:graphicData>
        </a:graphic>
      </p:graphicFrame>
      <p:sp>
        <p:nvSpPr>
          <p:cNvPr id="4" name="Text Placeholder 3"/>
          <p:cNvSpPr>
            <a:spLocks noGrp="1"/>
          </p:cNvSpPr>
          <p:nvPr>
            <p:ph type="body" sz="quarter" idx="11"/>
          </p:nvPr>
        </p:nvSpPr>
        <p:spPr/>
        <p:txBody>
          <a:bodyPr/>
          <a:lstStyle/>
          <a:p>
            <a:r>
              <a:rPr lang="nl-BE" dirty="0" smtClean="0"/>
              <a:t>Specifieke omstandigheden voor de verwerking van groenten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53805291"/>
              </p:ext>
            </p:extLst>
          </p:nvPr>
        </p:nvGraphicFramePr>
        <p:xfrm>
          <a:off x="611560" y="1844824"/>
          <a:ext cx="7272808" cy="840934"/>
        </p:xfrm>
        <a:graphic>
          <a:graphicData uri="http://schemas.openxmlformats.org/drawingml/2006/table">
            <a:tbl>
              <a:tblPr firstRow="1" firstCol="1" bandRow="1">
                <a:tableStyleId>{72833802-FEF1-4C79-8D5D-14CF1EAF98D9}</a:tableStyleId>
              </a:tblPr>
              <a:tblGrid>
                <a:gridCol w="5760639"/>
                <a:gridCol w="1512169"/>
              </a:tblGrid>
              <a:tr h="384463">
                <a:tc>
                  <a:txBody>
                    <a:bodyPr/>
                    <a:lstStyle/>
                    <a:p>
                      <a:pPr algn="just">
                        <a:spcAft>
                          <a:spcPts val="600"/>
                        </a:spcAft>
                      </a:pPr>
                      <a:r>
                        <a:rPr lang="nl-NL" sz="1400" dirty="0" smtClean="0">
                          <a:effectLst/>
                        </a:rPr>
                        <a:t>CZV in specifieke omstandigheden</a:t>
                      </a:r>
                      <a:endParaRPr lang="nl-BE" sz="1400" i="1" dirty="0">
                        <a:effectLst/>
                        <a:latin typeface="Verdana"/>
                        <a:ea typeface="Times New Roman"/>
                        <a:cs typeface="Times New Roman"/>
                      </a:endParaRPr>
                    </a:p>
                  </a:txBody>
                  <a:tcPr marL="68580" marR="68580" marT="0" marB="0"/>
                </a:tc>
                <a:tc>
                  <a:txBody>
                    <a:bodyPr/>
                    <a:lstStyle/>
                    <a:p>
                      <a:pPr algn="just">
                        <a:spcAft>
                          <a:spcPts val="600"/>
                        </a:spcAft>
                      </a:pPr>
                      <a:r>
                        <a:rPr lang="nl-NL" sz="1400">
                          <a:effectLst/>
                        </a:rPr>
                        <a:t>BBT-GEN</a:t>
                      </a:r>
                      <a:endParaRPr lang="nl-BE" sz="1400" i="1">
                        <a:effectLst/>
                        <a:latin typeface="Verdana"/>
                        <a:ea typeface="Times New Roman"/>
                        <a:cs typeface="Times New Roman"/>
                      </a:endParaRPr>
                    </a:p>
                  </a:txBody>
                  <a:tcPr marL="68580" marR="68580" marT="0" marB="0"/>
                </a:tc>
              </a:tr>
              <a:tr h="456471">
                <a:tc>
                  <a:txBody>
                    <a:bodyPr/>
                    <a:lstStyle/>
                    <a:p>
                      <a:pPr algn="just">
                        <a:spcAft>
                          <a:spcPts val="600"/>
                        </a:spcAft>
                      </a:pPr>
                      <a:r>
                        <a:rPr lang="nl-NL" sz="1400" b="0" kern="1200" dirty="0" smtClean="0">
                          <a:effectLst/>
                        </a:rPr>
                        <a:t>Verwerking van schorseneren</a:t>
                      </a:r>
                      <a:r>
                        <a:rPr lang="nl-NL" sz="1400" b="0" kern="1200" baseline="0" dirty="0" smtClean="0">
                          <a:effectLst/>
                        </a:rPr>
                        <a:t> volgens de loogschilmethode - </a:t>
                      </a:r>
                      <a:r>
                        <a:rPr lang="nl-NL" sz="1400" b="0" kern="1200" dirty="0" smtClean="0">
                          <a:effectLst/>
                        </a:rPr>
                        <a:t>1 januari </a:t>
                      </a:r>
                      <a:r>
                        <a:rPr lang="nl-NL" sz="1400" b="0" kern="1200" dirty="0" smtClean="0">
                          <a:effectLst/>
                        </a:rPr>
                        <a:t>tot 30 april</a:t>
                      </a:r>
                      <a:endParaRPr lang="nl-BE" sz="1400" b="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smtClean="0">
                          <a:effectLst/>
                        </a:rPr>
                        <a:t>300 </a:t>
                      </a:r>
                      <a:r>
                        <a:rPr lang="nl-NL" sz="1400" dirty="0">
                          <a:effectLst/>
                        </a:rPr>
                        <a:t>mg/l</a:t>
                      </a:r>
                      <a:endParaRPr lang="nl-BE" sz="1400" i="1" dirty="0">
                        <a:effectLst/>
                        <a:latin typeface="Verdan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851698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BBT-GEN</a:t>
            </a:r>
            <a:endParaRPr lang="nl-BE" dirty="0"/>
          </a:p>
        </p:txBody>
      </p:sp>
      <p:sp>
        <p:nvSpPr>
          <p:cNvPr id="3" name="Content Placeholder 2"/>
          <p:cNvSpPr>
            <a:spLocks noGrp="1"/>
          </p:cNvSpPr>
          <p:nvPr>
            <p:ph idx="1"/>
          </p:nvPr>
        </p:nvSpPr>
        <p:spPr/>
        <p:txBody>
          <a:bodyPr/>
          <a:lstStyle/>
          <a:p>
            <a:r>
              <a:rPr lang="nl-BE" dirty="0" smtClean="0"/>
              <a:t>Het gebruik van omgekeerde osmose voor waterbesparing leidt tot hogere chloride concentraties. Door de koppeling van de </a:t>
            </a:r>
            <a:r>
              <a:rPr lang="nl-BE" dirty="0" err="1" smtClean="0"/>
              <a:t>Ptot</a:t>
            </a:r>
            <a:r>
              <a:rPr lang="nl-BE" dirty="0" smtClean="0"/>
              <a:t> en chloriden, dienen de twee steeds samen bekeken te worden.</a:t>
            </a:r>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r>
              <a:rPr lang="nl-BE" dirty="0" smtClean="0"/>
              <a:t>Er worden geen andere afwijkingen voorzien bij het gebruik van OO.</a:t>
            </a:r>
            <a:endParaRPr lang="nl-BE" dirty="0"/>
          </a:p>
          <a:p>
            <a:endParaRPr lang="nl-BE" dirty="0"/>
          </a:p>
        </p:txBody>
      </p:sp>
      <p:sp>
        <p:nvSpPr>
          <p:cNvPr id="4" name="Text Placeholder 3"/>
          <p:cNvSpPr>
            <a:spLocks noGrp="1"/>
          </p:cNvSpPr>
          <p:nvPr>
            <p:ph type="body" sz="quarter" idx="11"/>
          </p:nvPr>
        </p:nvSpPr>
        <p:spPr/>
        <p:txBody>
          <a:bodyPr/>
          <a:lstStyle/>
          <a:p>
            <a:r>
              <a:rPr lang="nl-BE" dirty="0" smtClean="0"/>
              <a:t>Specifieke omstandigheden voor alle AGF bedrijven</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31</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596236820"/>
              </p:ext>
            </p:extLst>
          </p:nvPr>
        </p:nvGraphicFramePr>
        <p:xfrm>
          <a:off x="683567" y="2780929"/>
          <a:ext cx="7782594" cy="2232246"/>
        </p:xfrm>
        <a:graphic>
          <a:graphicData uri="http://schemas.openxmlformats.org/drawingml/2006/table">
            <a:tbl>
              <a:tblPr firstRow="1" firstCol="1" bandRow="1">
                <a:tableStyleId>{72833802-FEF1-4C79-8D5D-14CF1EAF98D9}</a:tableStyleId>
              </a:tblPr>
              <a:tblGrid>
                <a:gridCol w="2594198"/>
                <a:gridCol w="2594198"/>
                <a:gridCol w="2594198"/>
              </a:tblGrid>
              <a:tr h="744082">
                <a:tc>
                  <a:txBody>
                    <a:bodyPr/>
                    <a:lstStyle/>
                    <a:p>
                      <a:pPr algn="just">
                        <a:spcAft>
                          <a:spcPts val="600"/>
                        </a:spcAft>
                      </a:pPr>
                      <a:r>
                        <a:rPr lang="nl-NL" sz="1400" dirty="0">
                          <a:effectLst/>
                        </a:rPr>
                        <a:t>maximale P-concentratie</a:t>
                      </a:r>
                      <a:endParaRPr lang="nl-BE" sz="1400" i="1" dirty="0">
                        <a:effectLst/>
                        <a:latin typeface="Verdana"/>
                        <a:ea typeface="Times New Roman"/>
                        <a:cs typeface="Times New Roman"/>
                      </a:endParaRPr>
                    </a:p>
                  </a:txBody>
                  <a:tcPr marL="68580" marR="68580" marT="0" marB="0"/>
                </a:tc>
                <a:tc>
                  <a:txBody>
                    <a:bodyPr/>
                    <a:lstStyle/>
                    <a:p>
                      <a:pPr algn="just">
                        <a:spcAft>
                          <a:spcPts val="600"/>
                        </a:spcAft>
                      </a:pPr>
                      <a:r>
                        <a:rPr lang="nl-NL" sz="1400">
                          <a:effectLst/>
                        </a:rPr>
                        <a:t>zonder OO</a:t>
                      </a:r>
                      <a:endParaRPr lang="nl-BE" sz="1400" i="1">
                        <a:effectLst/>
                        <a:latin typeface="Verdana"/>
                        <a:ea typeface="Times New Roman"/>
                        <a:cs typeface="Times New Roman"/>
                      </a:endParaRPr>
                    </a:p>
                  </a:txBody>
                  <a:tcPr marL="68580" marR="68580" marT="0" marB="0"/>
                </a:tc>
                <a:tc>
                  <a:txBody>
                    <a:bodyPr/>
                    <a:lstStyle/>
                    <a:p>
                      <a:pPr algn="just">
                        <a:spcAft>
                          <a:spcPts val="600"/>
                        </a:spcAft>
                      </a:pPr>
                      <a:r>
                        <a:rPr lang="nl-NL" sz="1400">
                          <a:effectLst/>
                        </a:rPr>
                        <a:t>met OO</a:t>
                      </a:r>
                      <a:endParaRPr lang="nl-BE" sz="1400" i="1">
                        <a:effectLst/>
                        <a:latin typeface="Verdana"/>
                        <a:ea typeface="Times New Roman"/>
                        <a:cs typeface="Times New Roman"/>
                      </a:endParaRPr>
                    </a:p>
                  </a:txBody>
                  <a:tcPr marL="68580" marR="68580" marT="0" marB="0"/>
                </a:tc>
              </a:tr>
              <a:tr h="744082">
                <a:tc>
                  <a:txBody>
                    <a:bodyPr/>
                    <a:lstStyle/>
                    <a:p>
                      <a:pPr algn="just">
                        <a:spcAft>
                          <a:spcPts val="600"/>
                        </a:spcAft>
                      </a:pPr>
                      <a:r>
                        <a:rPr lang="nl-NL" sz="1400" dirty="0">
                          <a:effectLst/>
                        </a:rPr>
                        <a:t>10 mg/l</a:t>
                      </a:r>
                      <a:endParaRPr lang="nl-BE" sz="140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1 000 mg/l</a:t>
                      </a:r>
                      <a:endParaRPr lang="nl-BE" sz="1400" i="1" dirty="0">
                        <a:effectLst/>
                        <a:latin typeface="Verdana"/>
                        <a:ea typeface="Times New Roman"/>
                        <a:cs typeface="Times New Roman"/>
                      </a:endParaRPr>
                    </a:p>
                  </a:txBody>
                  <a:tcPr marL="68580" marR="68580" marT="0" marB="0"/>
                </a:tc>
                <a:tc>
                  <a:txBody>
                    <a:bodyPr/>
                    <a:lstStyle/>
                    <a:p>
                      <a:pPr algn="just">
                        <a:spcAft>
                          <a:spcPts val="600"/>
                        </a:spcAft>
                      </a:pPr>
                      <a:r>
                        <a:rPr lang="nl-NL" sz="1400">
                          <a:effectLst/>
                        </a:rPr>
                        <a:t>2 000 mg/l</a:t>
                      </a:r>
                      <a:endParaRPr lang="nl-BE" sz="1400" i="1">
                        <a:effectLst/>
                        <a:latin typeface="Verdana"/>
                        <a:ea typeface="Times New Roman"/>
                        <a:cs typeface="Times New Roman"/>
                      </a:endParaRPr>
                    </a:p>
                  </a:txBody>
                  <a:tcPr marL="68580" marR="68580" marT="0" marB="0"/>
                </a:tc>
              </a:tr>
              <a:tr h="744082">
                <a:tc>
                  <a:txBody>
                    <a:bodyPr/>
                    <a:lstStyle/>
                    <a:p>
                      <a:pPr algn="just">
                        <a:spcAft>
                          <a:spcPts val="600"/>
                        </a:spcAft>
                      </a:pPr>
                      <a:r>
                        <a:rPr lang="nl-NL" sz="1400">
                          <a:effectLst/>
                        </a:rPr>
                        <a:t>5 mg/l</a:t>
                      </a:r>
                      <a:endParaRPr lang="nl-BE" sz="1400" i="1">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2 000 mg/l</a:t>
                      </a:r>
                      <a:endParaRPr lang="nl-BE" sz="1400" i="1" dirty="0">
                        <a:effectLst/>
                        <a:latin typeface="Verdana"/>
                        <a:ea typeface="Times New Roman"/>
                        <a:cs typeface="Times New Roman"/>
                      </a:endParaRPr>
                    </a:p>
                  </a:txBody>
                  <a:tcPr marL="68580" marR="68580" marT="0" marB="0"/>
                </a:tc>
                <a:tc>
                  <a:txBody>
                    <a:bodyPr/>
                    <a:lstStyle/>
                    <a:p>
                      <a:pPr algn="just">
                        <a:spcAft>
                          <a:spcPts val="600"/>
                        </a:spcAft>
                      </a:pPr>
                      <a:r>
                        <a:rPr lang="nl-NL" sz="1400" dirty="0">
                          <a:effectLst/>
                        </a:rPr>
                        <a:t>5 000 mg/l</a:t>
                      </a:r>
                      <a:endParaRPr lang="nl-BE" sz="1400" i="1" dirty="0">
                        <a:effectLst/>
                        <a:latin typeface="Verdana"/>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305042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Aandachtspunten voor bijzondere vergunningsvoorwaarden</a:t>
            </a:r>
            <a:endParaRPr lang="nl-BE" dirty="0"/>
          </a:p>
        </p:txBody>
      </p:sp>
      <p:sp>
        <p:nvSpPr>
          <p:cNvPr id="3" name="Content Placeholder 2"/>
          <p:cNvSpPr>
            <a:spLocks noGrp="1"/>
          </p:cNvSpPr>
          <p:nvPr>
            <p:ph idx="1"/>
          </p:nvPr>
        </p:nvSpPr>
        <p:spPr/>
        <p:txBody>
          <a:bodyPr>
            <a:normAutofit/>
          </a:bodyPr>
          <a:lstStyle/>
          <a:p>
            <a:pPr lvl="0"/>
            <a:r>
              <a:rPr lang="nl-NL" dirty="0" smtClean="0"/>
              <a:t>Chloridenormen </a:t>
            </a:r>
            <a:r>
              <a:rPr lang="nl-NL" dirty="0"/>
              <a:t>in functie van specifieke </a:t>
            </a:r>
            <a:r>
              <a:rPr lang="nl-NL" dirty="0" smtClean="0"/>
              <a:t>omstandigheden</a:t>
            </a:r>
          </a:p>
          <a:p>
            <a:pPr lvl="1"/>
            <a:r>
              <a:rPr lang="nl-NL" dirty="0" smtClean="0"/>
              <a:t>Zie hoger</a:t>
            </a:r>
          </a:p>
          <a:p>
            <a:pPr lvl="1"/>
            <a:endParaRPr lang="nl-BE" dirty="0"/>
          </a:p>
          <a:p>
            <a:pPr lvl="0"/>
            <a:r>
              <a:rPr lang="nl-NL" dirty="0" smtClean="0"/>
              <a:t>Effect van </a:t>
            </a:r>
            <a:r>
              <a:rPr lang="nl-NL" dirty="0"/>
              <a:t>waterbesparende maatregelen op de </a:t>
            </a:r>
            <a:r>
              <a:rPr lang="nl-NL" dirty="0" smtClean="0"/>
              <a:t>lozingsnormen</a:t>
            </a:r>
          </a:p>
          <a:p>
            <a:pPr lvl="1"/>
            <a:r>
              <a:rPr lang="nl-BE" dirty="0" smtClean="0"/>
              <a:t>Zie hoger</a:t>
            </a:r>
          </a:p>
          <a:p>
            <a:pPr lvl="1"/>
            <a:endParaRPr lang="nl-BE" dirty="0"/>
          </a:p>
          <a:p>
            <a:r>
              <a:rPr lang="nl-NL" dirty="0" smtClean="0"/>
              <a:t>Aandacht </a:t>
            </a:r>
            <a:r>
              <a:rPr lang="nl-NL" dirty="0"/>
              <a:t>hebben voor de cascade van waarde behoud voor resten en nevenstromen uit de AGF-sector. </a:t>
            </a:r>
            <a:endParaRPr lang="nl-BE" dirty="0"/>
          </a:p>
          <a:p>
            <a:pPr lvl="1"/>
            <a:endParaRPr lang="nl-BE" dirty="0"/>
          </a:p>
          <a:p>
            <a:pPr lvl="1"/>
            <a:endParaRPr lang="nl-BE" dirty="0"/>
          </a:p>
          <a:p>
            <a:endParaRPr lang="nl-BE" dirty="0"/>
          </a:p>
        </p:txBody>
      </p:sp>
      <p:sp>
        <p:nvSpPr>
          <p:cNvPr id="4" name="Text Placeholder 3"/>
          <p:cNvSpPr>
            <a:spLocks noGrp="1"/>
          </p:cNvSpPr>
          <p:nvPr>
            <p:ph type="body" sz="quarter" idx="11"/>
          </p:nvPr>
        </p:nvSpPr>
        <p:spPr/>
        <p:txBody>
          <a:bodyPr/>
          <a:lstStyle/>
          <a:p>
            <a:endParaRPr lang="nl-BE"/>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32</a:t>
            </a:fld>
            <a:endParaRPr lang="en-US" dirty="0"/>
          </a:p>
        </p:txBody>
      </p:sp>
    </p:spTree>
    <p:extLst>
      <p:ext uri="{BB962C8B-B14F-4D97-AF65-F5344CB8AC3E}">
        <p14:creationId xmlns:p14="http://schemas.microsoft.com/office/powerpoint/2010/main" val="4123177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Aandachtspunten voor bijzondere vergunningsvoorwaarden</a:t>
            </a:r>
            <a:endParaRPr lang="nl-BE" dirty="0"/>
          </a:p>
        </p:txBody>
      </p:sp>
      <p:sp>
        <p:nvSpPr>
          <p:cNvPr id="3" name="Content Placeholder 2"/>
          <p:cNvSpPr>
            <a:spLocks noGrp="1"/>
          </p:cNvSpPr>
          <p:nvPr>
            <p:ph idx="1"/>
          </p:nvPr>
        </p:nvSpPr>
        <p:spPr/>
        <p:txBody>
          <a:bodyPr>
            <a:normAutofit/>
          </a:bodyPr>
          <a:lstStyle/>
          <a:p>
            <a:pPr marL="457200" lvl="1" indent="0">
              <a:buNone/>
            </a:pPr>
            <a:endParaRPr lang="nl-BE" dirty="0"/>
          </a:p>
          <a:p>
            <a:pPr lvl="0"/>
            <a:r>
              <a:rPr lang="nl-NL" dirty="0" smtClean="0"/>
              <a:t>Aandachtspunten </a:t>
            </a:r>
            <a:r>
              <a:rPr lang="nl-NL" dirty="0"/>
              <a:t>met betrekking tot de </a:t>
            </a:r>
            <a:r>
              <a:rPr lang="nl-NL" dirty="0" smtClean="0"/>
              <a:t>waterkwaliteit </a:t>
            </a:r>
            <a:r>
              <a:rPr lang="nl-NL" dirty="0"/>
              <a:t>(gevoelige waterlopen, bijkomende lozingsparameters</a:t>
            </a:r>
            <a:r>
              <a:rPr lang="nl-NL" dirty="0" smtClean="0"/>
              <a:t>).</a:t>
            </a:r>
          </a:p>
          <a:p>
            <a:pPr lvl="1"/>
            <a:r>
              <a:rPr lang="nl-NL" dirty="0" smtClean="0"/>
              <a:t>Bijkomende </a:t>
            </a:r>
            <a:r>
              <a:rPr lang="nl-NL" dirty="0"/>
              <a:t>eisen bij het lozen op gevoelige waterlopen;</a:t>
            </a:r>
            <a:endParaRPr lang="nl-BE" dirty="0"/>
          </a:p>
          <a:p>
            <a:pPr lvl="1"/>
            <a:r>
              <a:rPr lang="nl-NL" dirty="0" smtClean="0"/>
              <a:t>Aandacht </a:t>
            </a:r>
            <a:r>
              <a:rPr lang="nl-NL" dirty="0"/>
              <a:t>voor lozingen van As, Cd, Co, Cr, Cu, Ni, Zn, nitriet, ammoniumstikstof, AOX en sommige pesticiden (</a:t>
            </a:r>
            <a:r>
              <a:rPr lang="nl-NL" dirty="0" err="1"/>
              <a:t>monochlooranilines</a:t>
            </a:r>
            <a:r>
              <a:rPr lang="nl-NL" dirty="0"/>
              <a:t>). Bij sommige bedrijven werden, voor deze parameters, verhogingen t.o.v. het </a:t>
            </a:r>
            <a:r>
              <a:rPr lang="nl-NL" dirty="0" smtClean="0"/>
              <a:t>indelingscriterium </a:t>
            </a:r>
            <a:r>
              <a:rPr lang="nl-NL" dirty="0"/>
              <a:t>voor gevaarlijke stoffen vastgesteld. </a:t>
            </a:r>
            <a:endParaRPr lang="nl-BE" dirty="0"/>
          </a:p>
        </p:txBody>
      </p:sp>
      <p:sp>
        <p:nvSpPr>
          <p:cNvPr id="4" name="Text Placeholder 3"/>
          <p:cNvSpPr>
            <a:spLocks noGrp="1"/>
          </p:cNvSpPr>
          <p:nvPr>
            <p:ph type="body" sz="quarter" idx="11"/>
          </p:nvPr>
        </p:nvSpPr>
        <p:spPr/>
        <p:txBody>
          <a:bodyPr/>
          <a:lstStyle/>
          <a:p>
            <a:endParaRPr lang="nl-BE"/>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33</a:t>
            </a:fld>
            <a:endParaRPr lang="en-US" dirty="0"/>
          </a:p>
        </p:txBody>
      </p:sp>
    </p:spTree>
    <p:extLst>
      <p:ext uri="{BB962C8B-B14F-4D97-AF65-F5344CB8AC3E}">
        <p14:creationId xmlns:p14="http://schemas.microsoft.com/office/powerpoint/2010/main" val="2112647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dirty="0"/>
          </a:p>
        </p:txBody>
      </p:sp>
      <p:sp>
        <p:nvSpPr>
          <p:cNvPr id="3" name="Content Placeholder 2"/>
          <p:cNvSpPr>
            <a:spLocks noGrp="1"/>
          </p:cNvSpPr>
          <p:nvPr>
            <p:ph idx="1"/>
          </p:nvPr>
        </p:nvSpPr>
        <p:spPr/>
        <p:txBody>
          <a:bodyPr/>
          <a:lstStyle/>
          <a:p>
            <a:r>
              <a:rPr lang="nl-BE" dirty="0" smtClean="0"/>
              <a:t>Informatie</a:t>
            </a:r>
          </a:p>
          <a:p>
            <a:endParaRPr lang="nl-BE" dirty="0"/>
          </a:p>
          <a:p>
            <a:pPr lvl="1"/>
            <a:r>
              <a:rPr lang="nl-BE" dirty="0" smtClean="0"/>
              <a:t>Liesbet Van den Abeele</a:t>
            </a:r>
          </a:p>
          <a:p>
            <a:pPr lvl="1"/>
            <a:r>
              <a:rPr lang="nl-BE" dirty="0" smtClean="0">
                <a:hlinkClick r:id="rId2"/>
              </a:rPr>
              <a:t>Liesbet.vandenabeele@vito.be</a:t>
            </a:r>
            <a:r>
              <a:rPr lang="nl-BE" dirty="0" smtClean="0"/>
              <a:t> </a:t>
            </a:r>
            <a:endParaRPr lang="nl-BE" dirty="0"/>
          </a:p>
          <a:p>
            <a:pPr lvl="1"/>
            <a:r>
              <a:rPr lang="nl-BE" dirty="0" smtClean="0"/>
              <a:t>BBT-kenniscentrum</a:t>
            </a:r>
          </a:p>
          <a:p>
            <a:pPr lvl="1"/>
            <a:endParaRPr lang="nl-BE" dirty="0"/>
          </a:p>
          <a:p>
            <a:pPr lvl="1"/>
            <a:endParaRPr lang="nl-BE" dirty="0" smtClean="0"/>
          </a:p>
          <a:p>
            <a:pPr lvl="1"/>
            <a:r>
              <a:rPr lang="nl-BE" dirty="0" smtClean="0">
                <a:hlinkClick r:id="rId3"/>
              </a:rPr>
              <a:t>www.emis.vito.be</a:t>
            </a:r>
            <a:r>
              <a:rPr lang="nl-BE" dirty="0" smtClean="0"/>
              <a:t> </a:t>
            </a:r>
          </a:p>
          <a:p>
            <a:pPr lvl="1"/>
            <a:endParaRPr lang="nl-BE" dirty="0"/>
          </a:p>
          <a:p>
            <a:pPr lvl="1"/>
            <a:endParaRPr lang="nl-BE" dirty="0"/>
          </a:p>
        </p:txBody>
      </p:sp>
      <p:sp>
        <p:nvSpPr>
          <p:cNvPr id="4" name="Text Placeholder 3"/>
          <p:cNvSpPr>
            <a:spLocks noGrp="1"/>
          </p:cNvSpPr>
          <p:nvPr>
            <p:ph type="body" sz="quarter" idx="11"/>
          </p:nvPr>
        </p:nvSpPr>
        <p:spPr/>
        <p:txBody>
          <a:bodyPr/>
          <a:lstStyle/>
          <a:p>
            <a:endParaRPr lang="nl-BE"/>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34</a:t>
            </a:fld>
            <a:endParaRPr lang="en-US" dirty="0"/>
          </a:p>
        </p:txBody>
      </p:sp>
    </p:spTree>
    <p:extLst>
      <p:ext uri="{BB962C8B-B14F-4D97-AF65-F5344CB8AC3E}">
        <p14:creationId xmlns:p14="http://schemas.microsoft.com/office/powerpoint/2010/main" val="2564358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Valoriseren van nevenstromen</a:t>
            </a:r>
            <a:endParaRPr lang="nl-BE" dirty="0"/>
          </a:p>
        </p:txBody>
      </p:sp>
      <p:sp>
        <p:nvSpPr>
          <p:cNvPr id="3" name="Content Placeholder 2"/>
          <p:cNvSpPr>
            <a:spLocks noGrp="1"/>
          </p:cNvSpPr>
          <p:nvPr>
            <p:ph idx="1"/>
          </p:nvPr>
        </p:nvSpPr>
        <p:spPr/>
        <p:txBody>
          <a:bodyPr/>
          <a:lstStyle/>
          <a:p>
            <a:endParaRPr lang="nl-BE" dirty="0"/>
          </a:p>
          <a:p>
            <a:endParaRPr lang="nl-BE" dirty="0"/>
          </a:p>
        </p:txBody>
      </p:sp>
      <p:sp>
        <p:nvSpPr>
          <p:cNvPr id="4" name="Text Placeholder 3"/>
          <p:cNvSpPr>
            <a:spLocks noGrp="1"/>
          </p:cNvSpPr>
          <p:nvPr>
            <p:ph type="body" sz="quarter" idx="11"/>
          </p:nvPr>
        </p:nvSpPr>
        <p:spPr/>
        <p:txBody>
          <a:bodyPr>
            <a:normAutofit/>
          </a:bodyPr>
          <a:lstStyle/>
          <a:p>
            <a:r>
              <a:rPr lang="nl-BE" dirty="0" smtClean="0"/>
              <a:t>Resten van aardappelen, groenten of fruit kunnen </a:t>
            </a:r>
            <a:r>
              <a:rPr lang="nl-BE" dirty="0" smtClean="0"/>
              <a:t>als </a:t>
            </a:r>
            <a:r>
              <a:rPr lang="nl-BE" dirty="0" smtClean="0"/>
              <a:t>grondstoffen </a:t>
            </a:r>
            <a:r>
              <a:rPr lang="nl-BE" dirty="0" smtClean="0"/>
              <a:t>dienen voor </a:t>
            </a:r>
            <a:r>
              <a:rPr lang="nl-BE" dirty="0" smtClean="0"/>
              <a:t>andere voedingsbedrijven of andere sectoren – cascade van waardenbehoud</a:t>
            </a:r>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4</a:t>
            </a:fld>
            <a:endParaRPr lang="en-US" dirty="0"/>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803077"/>
            <a:ext cx="5832648" cy="4608512"/>
          </a:xfrm>
          <a:prstGeom prst="rect">
            <a:avLst/>
          </a:prstGeom>
          <a:noFill/>
          <a:ln>
            <a:noFill/>
          </a:ln>
          <a:extLst/>
        </p:spPr>
      </p:pic>
    </p:spTree>
    <p:extLst>
      <p:ext uri="{BB962C8B-B14F-4D97-AF65-F5344CB8AC3E}">
        <p14:creationId xmlns:p14="http://schemas.microsoft.com/office/powerpoint/2010/main" val="344757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Valoriseren van nevenstromen</a:t>
            </a:r>
            <a:endParaRPr lang="nl-BE" dirty="0"/>
          </a:p>
        </p:txBody>
      </p:sp>
      <p:sp>
        <p:nvSpPr>
          <p:cNvPr id="3" name="Content Placeholder 2"/>
          <p:cNvSpPr>
            <a:spLocks noGrp="1"/>
          </p:cNvSpPr>
          <p:nvPr>
            <p:ph idx="1"/>
          </p:nvPr>
        </p:nvSpPr>
        <p:spPr/>
        <p:txBody>
          <a:bodyPr/>
          <a:lstStyle/>
          <a:p>
            <a:endParaRPr lang="nl-BE" dirty="0"/>
          </a:p>
          <a:p>
            <a:endParaRPr lang="nl-BE" dirty="0"/>
          </a:p>
        </p:txBody>
      </p:sp>
      <p:sp>
        <p:nvSpPr>
          <p:cNvPr id="4" name="Text Placeholder 3"/>
          <p:cNvSpPr>
            <a:spLocks noGrp="1"/>
          </p:cNvSpPr>
          <p:nvPr>
            <p:ph type="body" sz="quarter" idx="11"/>
          </p:nvPr>
        </p:nvSpPr>
        <p:spPr/>
        <p:txBody>
          <a:bodyPr>
            <a:normAutofit/>
          </a:bodyPr>
          <a:lstStyle/>
          <a:p>
            <a:r>
              <a:rPr lang="nl-BE" dirty="0"/>
              <a:t>Resten van aardappelen, groenten of fruit kunnen als grondstoffen dienen voor andere voedingsbedrijven of andere sectoren – cascade van waardenbehoud</a:t>
            </a:r>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5</a:t>
            </a:fld>
            <a:endParaRPr lang="en-US" dirty="0"/>
          </a:p>
        </p:txBody>
      </p:sp>
      <p:pic>
        <p:nvPicPr>
          <p:cNvPr id="8" name="Picture 7"/>
          <p:cNvPicPr/>
          <p:nvPr/>
        </p:nvPicPr>
        <p:blipFill rotWithShape="1">
          <a:blip r:embed="rId2"/>
          <a:srcRect l="20573" t="19066" r="18550" b="12161"/>
          <a:stretch/>
        </p:blipFill>
        <p:spPr bwMode="auto">
          <a:xfrm>
            <a:off x="1835696" y="2060848"/>
            <a:ext cx="5355099" cy="3484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41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Valoriseren van nevenstromen</a:t>
            </a:r>
          </a:p>
        </p:txBody>
      </p:sp>
      <p:sp>
        <p:nvSpPr>
          <p:cNvPr id="3" name="Content Placeholder 2"/>
          <p:cNvSpPr>
            <a:spLocks noGrp="1"/>
          </p:cNvSpPr>
          <p:nvPr>
            <p:ph idx="1"/>
          </p:nvPr>
        </p:nvSpPr>
        <p:spPr/>
        <p:txBody>
          <a:bodyPr>
            <a:normAutofit/>
          </a:bodyPr>
          <a:lstStyle/>
          <a:p>
            <a:r>
              <a:rPr lang="nl-BE" dirty="0" smtClean="0"/>
              <a:t>Alle AGF bedrijven</a:t>
            </a:r>
          </a:p>
          <a:p>
            <a:pPr lvl="1"/>
            <a:endParaRPr lang="nl-BE" dirty="0" smtClean="0"/>
          </a:p>
          <a:p>
            <a:pPr lvl="1"/>
            <a:r>
              <a:rPr lang="nl-BE" b="1" dirty="0" smtClean="0">
                <a:solidFill>
                  <a:srgbClr val="0070C0"/>
                </a:solidFill>
              </a:rPr>
              <a:t>Hergebruik </a:t>
            </a:r>
            <a:r>
              <a:rPr lang="nl-BE" b="1" dirty="0">
                <a:solidFill>
                  <a:srgbClr val="0070C0"/>
                </a:solidFill>
              </a:rPr>
              <a:t>van grondbrij als bodem</a:t>
            </a:r>
          </a:p>
          <a:p>
            <a:pPr lvl="1"/>
            <a:endParaRPr lang="nl-BE" dirty="0"/>
          </a:p>
          <a:p>
            <a:pPr lvl="1"/>
            <a:r>
              <a:rPr lang="nl-BE" b="1" dirty="0">
                <a:solidFill>
                  <a:srgbClr val="0070C0"/>
                </a:solidFill>
              </a:rPr>
              <a:t>Gebruik van polymeren van NIET-</a:t>
            </a:r>
            <a:r>
              <a:rPr lang="nl-BE" b="1" dirty="0" err="1">
                <a:solidFill>
                  <a:srgbClr val="0070C0"/>
                </a:solidFill>
              </a:rPr>
              <a:t>petrogene</a:t>
            </a:r>
            <a:r>
              <a:rPr lang="nl-BE" b="1" dirty="0">
                <a:solidFill>
                  <a:srgbClr val="0070C0"/>
                </a:solidFill>
              </a:rPr>
              <a:t> oorsprong in de waterzuivering</a:t>
            </a:r>
          </a:p>
          <a:p>
            <a:pPr lvl="2"/>
            <a:r>
              <a:rPr lang="nl-BE" dirty="0"/>
              <a:t>Aanbeveling in VLAREM:</a:t>
            </a:r>
          </a:p>
          <a:p>
            <a:pPr marL="1371600" lvl="3" indent="0">
              <a:buNone/>
            </a:pPr>
            <a:r>
              <a:rPr lang="nl-BE" i="1" dirty="0" smtClean="0"/>
              <a:t>In </a:t>
            </a:r>
            <a:r>
              <a:rPr lang="nl-BE" i="1" dirty="0"/>
              <a:t>de waterzuivering, inclusief de slibontwatering, mogen enkel polymeren gebruikt worden van niet-</a:t>
            </a:r>
            <a:r>
              <a:rPr lang="nl-BE" i="1" dirty="0" err="1"/>
              <a:t>petrogene</a:t>
            </a:r>
            <a:r>
              <a:rPr lang="nl-BE" i="1" dirty="0"/>
              <a:t> oorsprong. Bedrijven die ook afvalwater van andere activiteiten dan de verwerking van AGF, zuiveren kunnen hiervan gemotiveerd afwijken.</a:t>
            </a:r>
            <a:endParaRPr lang="nl-BE" dirty="0"/>
          </a:p>
          <a:p>
            <a:pPr lvl="2"/>
            <a:endParaRPr lang="nl-BE" dirty="0" smtClean="0"/>
          </a:p>
          <a:p>
            <a:pPr lvl="1"/>
            <a:endParaRPr lang="nl-BE" dirty="0"/>
          </a:p>
          <a:p>
            <a:pPr lvl="1"/>
            <a:r>
              <a:rPr lang="nl-BE" b="1" dirty="0" smtClean="0">
                <a:solidFill>
                  <a:srgbClr val="0070C0"/>
                </a:solidFill>
              </a:rPr>
              <a:t>AGF </a:t>
            </a:r>
            <a:r>
              <a:rPr lang="nl-BE" b="1" dirty="0">
                <a:solidFill>
                  <a:srgbClr val="0070C0"/>
                </a:solidFill>
              </a:rPr>
              <a:t>resten valoriseren als dierenvoedsel</a:t>
            </a:r>
          </a:p>
          <a:p>
            <a:pPr lvl="1"/>
            <a:endParaRPr lang="nl-BE" dirty="0" smtClean="0"/>
          </a:p>
          <a:p>
            <a:endParaRPr lang="nl-BE" dirty="0"/>
          </a:p>
        </p:txBody>
      </p:sp>
      <p:sp>
        <p:nvSpPr>
          <p:cNvPr id="4" name="Text Placeholder 3"/>
          <p:cNvSpPr>
            <a:spLocks noGrp="1"/>
          </p:cNvSpPr>
          <p:nvPr>
            <p:ph type="body" sz="quarter" idx="11"/>
          </p:nvPr>
        </p:nvSpPr>
        <p:spPr/>
        <p:txBody>
          <a:bodyPr>
            <a:normAutofit/>
          </a:bodyPr>
          <a:lstStyle/>
          <a:p>
            <a:r>
              <a:rPr lang="nl-BE" dirty="0"/>
              <a:t>Resten van aardappelen, groenten of fruit kunnen als grondstoffen dienen voor andere voedingsbedrijven of andere sectoren – cascade van waardenbehoud</a:t>
            </a:r>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6</a:t>
            </a:fld>
            <a:endParaRPr lang="en-US" dirty="0"/>
          </a:p>
        </p:txBody>
      </p:sp>
      <p:grpSp>
        <p:nvGrpSpPr>
          <p:cNvPr id="7" name="Group 6"/>
          <p:cNvGrpSpPr/>
          <p:nvPr/>
        </p:nvGrpSpPr>
        <p:grpSpPr>
          <a:xfrm>
            <a:off x="6778857" y="4725144"/>
            <a:ext cx="1776591" cy="400110"/>
            <a:chOff x="6588225" y="5223549"/>
            <a:chExt cx="1776591" cy="400110"/>
          </a:xfrm>
        </p:grpSpPr>
        <p:pic>
          <p:nvPicPr>
            <p:cNvPr id="8" name="Picture 3" descr="C:\Users\derdena\AppData\Local\Microsoft\Windows\Temporary Internet Files\Content.IE5\X9CKV6B4\exclamation-mark-310101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5276558"/>
              <a:ext cx="347644" cy="3471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68672" y="5223549"/>
              <a:ext cx="1296144" cy="400110"/>
            </a:xfrm>
            <a:prstGeom prst="rect">
              <a:avLst/>
            </a:prstGeom>
            <a:noFill/>
          </p:spPr>
          <p:txBody>
            <a:bodyPr wrap="square" rtlCol="0">
              <a:spAutoFit/>
            </a:bodyPr>
            <a:lstStyle/>
            <a:p>
              <a:r>
                <a:rPr lang="nl-BE" sz="1000" dirty="0" smtClean="0"/>
                <a:t>Bedrijfsspecifieke omstandigheden</a:t>
              </a:r>
              <a:endParaRPr lang="nl-BE" sz="1000" dirty="0"/>
            </a:p>
          </p:txBody>
        </p:sp>
      </p:grpSp>
      <p:pic>
        <p:nvPicPr>
          <p:cNvPr id="1026" name="Picture 2" descr="Logo B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153" y="2420888"/>
            <a:ext cx="11620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643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Valoriseren van nevenstromen</a:t>
            </a:r>
          </a:p>
        </p:txBody>
      </p:sp>
      <p:sp>
        <p:nvSpPr>
          <p:cNvPr id="3" name="Content Placeholder 2"/>
          <p:cNvSpPr>
            <a:spLocks noGrp="1"/>
          </p:cNvSpPr>
          <p:nvPr>
            <p:ph idx="1"/>
          </p:nvPr>
        </p:nvSpPr>
        <p:spPr/>
        <p:txBody>
          <a:bodyPr>
            <a:normAutofit/>
          </a:bodyPr>
          <a:lstStyle/>
          <a:p>
            <a:pPr marL="457200" lvl="1" indent="0">
              <a:buNone/>
            </a:pPr>
            <a:endParaRPr lang="nl-BE" dirty="0"/>
          </a:p>
          <a:p>
            <a:r>
              <a:rPr lang="nl-BE" dirty="0" smtClean="0"/>
              <a:t>Aardappelverwerkers</a:t>
            </a:r>
          </a:p>
          <a:p>
            <a:pPr lvl="1"/>
            <a:r>
              <a:rPr lang="nl-BE" b="1" dirty="0" smtClean="0">
                <a:solidFill>
                  <a:srgbClr val="0070C0"/>
                </a:solidFill>
              </a:rPr>
              <a:t>Terugwinnen van zetmeel en </a:t>
            </a:r>
            <a:r>
              <a:rPr lang="nl-NL" b="1" dirty="0" smtClean="0">
                <a:solidFill>
                  <a:srgbClr val="0070C0"/>
                </a:solidFill>
              </a:rPr>
              <a:t>terugwinnen </a:t>
            </a:r>
            <a:r>
              <a:rPr lang="nl-NL" b="1" dirty="0">
                <a:solidFill>
                  <a:srgbClr val="0070C0"/>
                </a:solidFill>
              </a:rPr>
              <a:t>van olie bij de productie van gefrituurde aardappelproducten</a:t>
            </a:r>
            <a:endParaRPr lang="nl-BE" b="1" dirty="0">
              <a:solidFill>
                <a:srgbClr val="0070C0"/>
              </a:solidFill>
            </a:endParaRPr>
          </a:p>
          <a:p>
            <a:pPr lvl="1"/>
            <a:r>
              <a:rPr lang="nl-BE" dirty="0" smtClean="0"/>
              <a:t>Voor grote bedrijven (type diepvriesbedrijven), maar ook voor kleine bedrijven (type verse frieten)</a:t>
            </a:r>
          </a:p>
          <a:p>
            <a:pPr lvl="1"/>
            <a:r>
              <a:rPr lang="nl-BE" dirty="0" smtClean="0"/>
              <a:t>Aanbeveling in VLAREM:</a:t>
            </a:r>
          </a:p>
          <a:p>
            <a:pPr marL="857250" lvl="2" indent="0">
              <a:buNone/>
            </a:pPr>
            <a:r>
              <a:rPr lang="nl-BE" i="1" dirty="0" smtClean="0"/>
              <a:t>Het </a:t>
            </a:r>
            <a:r>
              <a:rPr lang="nl-BE" i="1" dirty="0"/>
              <a:t>water afkomstig van de snijmachines voor aardappelen wordt aangesloten op een zetmeelafscheider. De goede werking wordt altijd verzekerd. De zetmeelafscheider wordt zo vaak geledigd en gereinigd als nodig is om de goede werking ervan te waarborgen. </a:t>
            </a:r>
            <a:endParaRPr lang="nl-BE" i="1" dirty="0" smtClean="0"/>
          </a:p>
          <a:p>
            <a:pPr marL="857250" lvl="2" indent="0">
              <a:buNone/>
            </a:pPr>
            <a:r>
              <a:rPr lang="nl-BE" i="1" dirty="0"/>
              <a:t>Het collectiepunt voor reinigingswater van friteuses wordt aangesloten op een olie-water afscheider. De goede werking wordt altijd verzekerd. De olie-water afscheider wordt zo vaak geledigd en gereinigd als nodig is om de goede werking ervan te waarborgen</a:t>
            </a:r>
            <a:r>
              <a:rPr lang="nl-BE" i="1" dirty="0" smtClean="0"/>
              <a:t>.</a:t>
            </a:r>
            <a:endParaRPr lang="nl-BE" dirty="0"/>
          </a:p>
          <a:p>
            <a:endParaRPr lang="nl-BE" dirty="0" smtClean="0"/>
          </a:p>
          <a:p>
            <a:endParaRPr lang="nl-BE" dirty="0"/>
          </a:p>
        </p:txBody>
      </p:sp>
      <p:sp>
        <p:nvSpPr>
          <p:cNvPr id="4" name="Text Placeholder 3"/>
          <p:cNvSpPr>
            <a:spLocks noGrp="1"/>
          </p:cNvSpPr>
          <p:nvPr>
            <p:ph type="body" sz="quarter" idx="11"/>
          </p:nvPr>
        </p:nvSpPr>
        <p:spPr/>
        <p:txBody>
          <a:bodyPr>
            <a:normAutofit/>
          </a:bodyPr>
          <a:lstStyle/>
          <a:p>
            <a:r>
              <a:rPr lang="nl-BE" dirty="0"/>
              <a:t>Resten van aardappelen, groenten of fruit kunnen als grondstoffen dienen voor andere voedingsbedrijven of andere sectoren – cascade van waardenbehoud</a:t>
            </a:r>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7</a:t>
            </a:fld>
            <a:endParaRPr lang="en-US" dirty="0"/>
          </a:p>
        </p:txBody>
      </p:sp>
      <p:pic>
        <p:nvPicPr>
          <p:cNvPr id="1026" name="Picture 2" descr="Logo B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55380"/>
            <a:ext cx="1162050"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96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Valoriseren van nevenstromen</a:t>
            </a:r>
          </a:p>
        </p:txBody>
      </p:sp>
      <p:sp>
        <p:nvSpPr>
          <p:cNvPr id="3" name="Content Placeholder 2"/>
          <p:cNvSpPr>
            <a:spLocks noGrp="1"/>
          </p:cNvSpPr>
          <p:nvPr>
            <p:ph idx="1"/>
          </p:nvPr>
        </p:nvSpPr>
        <p:spPr/>
        <p:txBody>
          <a:bodyPr>
            <a:normAutofit/>
          </a:bodyPr>
          <a:lstStyle/>
          <a:p>
            <a:r>
              <a:rPr lang="nl-BE" dirty="0" smtClean="0"/>
              <a:t>Geen BBT:</a:t>
            </a:r>
          </a:p>
          <a:p>
            <a:pPr lvl="1"/>
            <a:r>
              <a:rPr lang="nl-BE" dirty="0" smtClean="0"/>
              <a:t>Terugwinnen groentesap uit AGF resten</a:t>
            </a:r>
          </a:p>
          <a:p>
            <a:pPr lvl="1"/>
            <a:r>
              <a:rPr lang="nl-BE" dirty="0" smtClean="0"/>
              <a:t>Terugwinnen van vitamines uit AGF resten</a:t>
            </a:r>
          </a:p>
          <a:p>
            <a:pPr lvl="1"/>
            <a:r>
              <a:rPr lang="nl-BE" dirty="0" smtClean="0"/>
              <a:t>Terugwinnen van chloriden uit concentraatstromen</a:t>
            </a:r>
          </a:p>
          <a:p>
            <a:pPr lvl="1"/>
            <a:endParaRPr lang="nl-BE" dirty="0"/>
          </a:p>
          <a:p>
            <a:pPr lvl="1"/>
            <a:endParaRPr lang="nl-BE" dirty="0" smtClean="0"/>
          </a:p>
          <a:p>
            <a:pPr lvl="1"/>
            <a:endParaRPr lang="nl-BE" dirty="0"/>
          </a:p>
          <a:p>
            <a:r>
              <a:rPr lang="nl-BE" dirty="0" smtClean="0"/>
              <a:t>Geen BBT – wel </a:t>
            </a:r>
            <a:r>
              <a:rPr lang="nl-BE" dirty="0" smtClean="0"/>
              <a:t>ecologiepremie:</a:t>
            </a:r>
            <a:endParaRPr lang="nl-BE" dirty="0" smtClean="0"/>
          </a:p>
          <a:p>
            <a:pPr lvl="1"/>
            <a:r>
              <a:rPr lang="nl-BE" dirty="0" smtClean="0"/>
              <a:t>Terugwinnen van struviet volgens het chemisch proces</a:t>
            </a:r>
          </a:p>
          <a:p>
            <a:pPr lvl="1"/>
            <a:endParaRPr lang="nl-BE" dirty="0" smtClean="0"/>
          </a:p>
          <a:p>
            <a:pPr lvl="1"/>
            <a:endParaRPr lang="nl-BE" dirty="0"/>
          </a:p>
          <a:p>
            <a:endParaRPr lang="nl-BE" dirty="0"/>
          </a:p>
          <a:p>
            <a:endParaRPr lang="nl-BE" dirty="0" smtClean="0"/>
          </a:p>
          <a:p>
            <a:endParaRPr lang="nl-BE" dirty="0"/>
          </a:p>
        </p:txBody>
      </p:sp>
      <p:sp>
        <p:nvSpPr>
          <p:cNvPr id="4" name="Text Placeholder 3"/>
          <p:cNvSpPr>
            <a:spLocks noGrp="1"/>
          </p:cNvSpPr>
          <p:nvPr>
            <p:ph type="body" sz="quarter" idx="11"/>
          </p:nvPr>
        </p:nvSpPr>
        <p:spPr/>
        <p:txBody>
          <a:bodyPr>
            <a:normAutofit/>
          </a:bodyPr>
          <a:lstStyle/>
          <a:p>
            <a:r>
              <a:rPr lang="nl-BE" dirty="0"/>
              <a:t>Resten van aardappelen, groenten of fruit kunnen als grondstoffen dienen voor andere voedingsbedrijven of andere sectoren – cascade van waardenbehoud</a:t>
            </a:r>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8</a:t>
            </a:fld>
            <a:endParaRPr lang="en-US" dirty="0"/>
          </a:p>
        </p:txBody>
      </p:sp>
    </p:spTree>
    <p:extLst>
      <p:ext uri="{BB962C8B-B14F-4D97-AF65-F5344CB8AC3E}">
        <p14:creationId xmlns:p14="http://schemas.microsoft.com/office/powerpoint/2010/main" val="1331348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Struviet winning uit afvalwater van aardappelverwerkende bedrijven</a:t>
            </a:r>
          </a:p>
        </p:txBody>
      </p:sp>
      <p:sp>
        <p:nvSpPr>
          <p:cNvPr id="3" name="Content Placeholder 2"/>
          <p:cNvSpPr>
            <a:spLocks noGrp="1"/>
          </p:cNvSpPr>
          <p:nvPr>
            <p:ph idx="1"/>
          </p:nvPr>
        </p:nvSpPr>
        <p:spPr/>
        <p:txBody>
          <a:bodyPr>
            <a:normAutofit/>
          </a:bodyPr>
          <a:lstStyle/>
          <a:p>
            <a:r>
              <a:rPr lang="nl-NL" dirty="0" smtClean="0"/>
              <a:t>Het </a:t>
            </a:r>
            <a:r>
              <a:rPr lang="nl-NL" dirty="0"/>
              <a:t>afvalwater </a:t>
            </a:r>
            <a:r>
              <a:rPr lang="nl-NL" dirty="0" smtClean="0"/>
              <a:t>van aardappelbedrijven kan </a:t>
            </a:r>
            <a:r>
              <a:rPr lang="nl-NL" dirty="0" err="1" smtClean="0"/>
              <a:t>gedefosfateerd</a:t>
            </a:r>
            <a:r>
              <a:rPr lang="nl-NL" dirty="0" smtClean="0"/>
              <a:t> worden door toevoeging </a:t>
            </a:r>
            <a:r>
              <a:rPr lang="nl-NL" dirty="0"/>
              <a:t>van magnesiumchloride of </a:t>
            </a:r>
            <a:r>
              <a:rPr lang="nl-NL" dirty="0" smtClean="0"/>
              <a:t>magnesiumoxide waarbij struviet (MgNH</a:t>
            </a:r>
            <a:r>
              <a:rPr lang="nl-NL" baseline="-25000" dirty="0" smtClean="0"/>
              <a:t>4</a:t>
            </a:r>
            <a:r>
              <a:rPr lang="nl-NL" dirty="0" smtClean="0"/>
              <a:t>PO</a:t>
            </a:r>
            <a:r>
              <a:rPr lang="nl-NL" baseline="-25000" dirty="0" smtClean="0"/>
              <a:t>4</a:t>
            </a:r>
            <a:r>
              <a:rPr lang="nl-NL" dirty="0" smtClean="0"/>
              <a:t> Magnesium-Ammonium-</a:t>
            </a:r>
            <a:r>
              <a:rPr lang="nl-NL" dirty="0" err="1" smtClean="0"/>
              <a:t>Phosphate</a:t>
            </a:r>
            <a:r>
              <a:rPr lang="nl-NL" dirty="0" smtClean="0"/>
              <a:t> </a:t>
            </a:r>
            <a:r>
              <a:rPr lang="nl-NL" dirty="0"/>
              <a:t>(MAP</a:t>
            </a:r>
            <a:r>
              <a:rPr lang="nl-NL" dirty="0" smtClean="0"/>
              <a:t>)) gevormd wordt</a:t>
            </a:r>
            <a:endParaRPr lang="nl-BE" dirty="0"/>
          </a:p>
          <a:p>
            <a:pPr marL="0" indent="0">
              <a:buNone/>
            </a:pPr>
            <a:endParaRPr lang="nl-BE" dirty="0"/>
          </a:p>
          <a:p>
            <a:pPr marL="0" indent="0">
              <a:buNone/>
            </a:pPr>
            <a:r>
              <a:rPr lang="nl-BE" dirty="0"/>
              <a:t>	</a:t>
            </a:r>
            <a:r>
              <a:rPr lang="nl-BE" dirty="0" smtClean="0"/>
              <a:t>	</a:t>
            </a:r>
            <a:r>
              <a:rPr lang="nl-NL" dirty="0" smtClean="0"/>
              <a:t>Mg</a:t>
            </a:r>
            <a:r>
              <a:rPr lang="nl-NL" baseline="30000" dirty="0" smtClean="0"/>
              <a:t>2</a:t>
            </a:r>
            <a:r>
              <a:rPr lang="nl-NL" baseline="30000" dirty="0"/>
              <a:t>+</a:t>
            </a:r>
            <a:r>
              <a:rPr lang="nl-NL" dirty="0"/>
              <a:t> + NH</a:t>
            </a:r>
            <a:r>
              <a:rPr lang="nl-NL" baseline="-25000" dirty="0"/>
              <a:t>4</a:t>
            </a:r>
            <a:r>
              <a:rPr lang="nl-NL" baseline="30000" dirty="0"/>
              <a:t>+</a:t>
            </a:r>
            <a:r>
              <a:rPr lang="nl-NL" dirty="0"/>
              <a:t> + HPO</a:t>
            </a:r>
            <a:r>
              <a:rPr lang="nl-NL" baseline="-25000" dirty="0"/>
              <a:t>4</a:t>
            </a:r>
            <a:r>
              <a:rPr lang="nl-NL" baseline="30000" dirty="0"/>
              <a:t>2-</a:t>
            </a:r>
            <a:r>
              <a:rPr lang="nl-NL" dirty="0"/>
              <a:t> + 6 H</a:t>
            </a:r>
            <a:r>
              <a:rPr lang="nl-NL" baseline="-25000" dirty="0"/>
              <a:t>2</a:t>
            </a:r>
            <a:r>
              <a:rPr lang="nl-NL" dirty="0"/>
              <a:t>O --&gt; MgNH</a:t>
            </a:r>
            <a:r>
              <a:rPr lang="nl-NL" baseline="-25000" dirty="0"/>
              <a:t>4</a:t>
            </a:r>
            <a:r>
              <a:rPr lang="nl-NL" dirty="0"/>
              <a:t>PO</a:t>
            </a:r>
            <a:r>
              <a:rPr lang="nl-NL" baseline="-25000" dirty="0"/>
              <a:t>4</a:t>
            </a:r>
            <a:r>
              <a:rPr lang="nl-NL" dirty="0"/>
              <a:t>.6H</a:t>
            </a:r>
            <a:r>
              <a:rPr lang="nl-NL" baseline="-25000" dirty="0"/>
              <a:t>2</a:t>
            </a:r>
            <a:r>
              <a:rPr lang="nl-NL" dirty="0"/>
              <a:t>O (bij een pH tussen 8,5 en 10</a:t>
            </a:r>
            <a:r>
              <a:rPr lang="nl-NL" dirty="0" smtClean="0"/>
              <a:t>)</a:t>
            </a:r>
          </a:p>
          <a:p>
            <a:pPr marL="0" indent="0">
              <a:buNone/>
            </a:pPr>
            <a:endParaRPr lang="nl-NL" dirty="0" smtClean="0"/>
          </a:p>
          <a:p>
            <a:r>
              <a:rPr lang="nl-NL" dirty="0"/>
              <a:t>Het struviet wordt afgescheiden van het afvalwater en kan gevaloriseerd worden als fosfaat – stikstof meststof in de landbouw</a:t>
            </a:r>
            <a:r>
              <a:rPr lang="nl-NL" dirty="0" smtClean="0"/>
              <a:t>.</a:t>
            </a:r>
          </a:p>
          <a:p>
            <a:r>
              <a:rPr lang="nl-NL" dirty="0" smtClean="0"/>
              <a:t>Ingangsconcentratie: min 150 mg/l P</a:t>
            </a:r>
          </a:p>
          <a:p>
            <a:r>
              <a:rPr lang="nl-NL" dirty="0" smtClean="0"/>
              <a:t>Uitgangsconcentratie: 10 à 20 mg/l P</a:t>
            </a:r>
          </a:p>
          <a:p>
            <a:endParaRPr lang="nl-NL" dirty="0"/>
          </a:p>
          <a:p>
            <a:r>
              <a:rPr lang="nl-NL" dirty="0" smtClean="0"/>
              <a:t>Voordelen:</a:t>
            </a:r>
            <a:endParaRPr lang="nl-NL" dirty="0" smtClean="0"/>
          </a:p>
          <a:p>
            <a:pPr lvl="1"/>
            <a:r>
              <a:rPr lang="nl-NL" dirty="0" smtClean="0"/>
              <a:t>Hergebruik van afvalstoffen</a:t>
            </a:r>
          </a:p>
          <a:p>
            <a:pPr lvl="1"/>
            <a:r>
              <a:rPr lang="nl-NL" dirty="0" smtClean="0"/>
              <a:t>Minder FeCl</a:t>
            </a:r>
            <a:r>
              <a:rPr lang="nl-NL" baseline="-25000" dirty="0" smtClean="0"/>
              <a:t>3</a:t>
            </a:r>
            <a:r>
              <a:rPr lang="nl-NL" dirty="0" smtClean="0"/>
              <a:t> of AlCl</a:t>
            </a:r>
            <a:r>
              <a:rPr lang="nl-NL" baseline="-25000" dirty="0" smtClean="0"/>
              <a:t>3</a:t>
            </a:r>
            <a:r>
              <a:rPr lang="nl-NL" dirty="0" smtClean="0"/>
              <a:t> nodig in de verdere verwerking van het afvalwater</a:t>
            </a:r>
          </a:p>
          <a:p>
            <a:pPr lvl="1"/>
            <a:r>
              <a:rPr lang="nl-NL" dirty="0" smtClean="0"/>
              <a:t>Lagere chlorideconcentratie in het afvalwater</a:t>
            </a:r>
            <a:endParaRPr lang="nl-NL" dirty="0"/>
          </a:p>
          <a:p>
            <a:pPr marL="0" indent="0">
              <a:buNone/>
            </a:pPr>
            <a:endParaRPr lang="nl-NL" dirty="0"/>
          </a:p>
          <a:p>
            <a:pPr marL="0" indent="0">
              <a:buNone/>
            </a:pPr>
            <a:endParaRPr lang="nl-BE" dirty="0"/>
          </a:p>
          <a:p>
            <a:pPr lvl="1"/>
            <a:endParaRPr lang="nl-BE" dirty="0" smtClean="0"/>
          </a:p>
          <a:p>
            <a:pPr lvl="1"/>
            <a:endParaRPr lang="nl-BE" dirty="0"/>
          </a:p>
          <a:p>
            <a:endParaRPr lang="nl-BE" dirty="0"/>
          </a:p>
          <a:p>
            <a:endParaRPr lang="nl-BE" dirty="0" smtClean="0"/>
          </a:p>
          <a:p>
            <a:endParaRPr lang="nl-BE" dirty="0"/>
          </a:p>
        </p:txBody>
      </p:sp>
      <p:sp>
        <p:nvSpPr>
          <p:cNvPr id="4" name="Text Placeholder 3"/>
          <p:cNvSpPr>
            <a:spLocks noGrp="1"/>
          </p:cNvSpPr>
          <p:nvPr>
            <p:ph type="body" sz="quarter" idx="11"/>
          </p:nvPr>
        </p:nvSpPr>
        <p:spPr/>
        <p:txBody>
          <a:bodyPr>
            <a:normAutofit/>
          </a:bodyPr>
          <a:lstStyle/>
          <a:p>
            <a:r>
              <a:rPr lang="nl-BE" dirty="0"/>
              <a:t>Afvalwater van aardappelverwerkende bedrijven bevat continu hoge concentraties </a:t>
            </a:r>
            <a:r>
              <a:rPr lang="nl-BE" dirty="0" err="1" smtClean="0"/>
              <a:t>orthofosfaten</a:t>
            </a:r>
            <a:r>
              <a:rPr lang="nl-BE" dirty="0" smtClean="0"/>
              <a:t>: tot 200 mg/l</a:t>
            </a:r>
            <a:endParaRPr lang="nl-BE" dirty="0"/>
          </a:p>
        </p:txBody>
      </p:sp>
      <p:sp>
        <p:nvSpPr>
          <p:cNvPr id="5" name="Footer Placeholder 4"/>
          <p:cNvSpPr>
            <a:spLocks noGrp="1"/>
          </p:cNvSpPr>
          <p:nvPr>
            <p:ph type="ftr" sz="quarter" idx="12"/>
          </p:nvPr>
        </p:nvSpPr>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9</a:t>
            </a:fld>
            <a:endParaRPr lang="en-US" dirty="0"/>
          </a:p>
        </p:txBody>
      </p:sp>
    </p:spTree>
    <p:extLst>
      <p:ext uri="{BB962C8B-B14F-4D97-AF65-F5344CB8AC3E}">
        <p14:creationId xmlns:p14="http://schemas.microsoft.com/office/powerpoint/2010/main" val="1081171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VITO2015">
      <a:dk1>
        <a:srgbClr val="231F20"/>
      </a:dk1>
      <a:lt1>
        <a:srgbClr val="FFFFFF"/>
      </a:lt1>
      <a:dk2>
        <a:srgbClr val="002E56"/>
      </a:dk2>
      <a:lt2>
        <a:srgbClr val="FFFFFF"/>
      </a:lt2>
      <a:accent1>
        <a:srgbClr val="F58220"/>
      </a:accent1>
      <a:accent2>
        <a:srgbClr val="34A3DC"/>
      </a:accent2>
      <a:accent3>
        <a:srgbClr val="67AF3E"/>
      </a:accent3>
      <a:accent4>
        <a:srgbClr val="C55E66"/>
      </a:accent4>
      <a:accent5>
        <a:srgbClr val="E5BB29"/>
      </a:accent5>
      <a:accent6>
        <a:srgbClr val="4693A9"/>
      </a:accent6>
      <a:hlink>
        <a:srgbClr val="0000FF"/>
      </a:hlink>
      <a:folHlink>
        <a:srgbClr val="871F78"/>
      </a:folHlink>
    </a:clrScheme>
    <a:fontScheme name="VITO2015">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565</TotalTime>
  <Words>1931</Words>
  <Application>Microsoft Office PowerPoint</Application>
  <PresentationFormat>On-screen Show (4:3)</PresentationFormat>
  <Paragraphs>452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BBT studie  voor de aardappelen, groenten en fruitverwerkende nijverheid</vt:lpstr>
      <vt:lpstr>inhoud</vt:lpstr>
      <vt:lpstr>Beperken van grondstoffen</vt:lpstr>
      <vt:lpstr>Valoriseren van nevenstromen</vt:lpstr>
      <vt:lpstr>Valoriseren van nevenstromen</vt:lpstr>
      <vt:lpstr>Valoriseren van nevenstromen</vt:lpstr>
      <vt:lpstr>Valoriseren van nevenstromen</vt:lpstr>
      <vt:lpstr>Valoriseren van nevenstromen</vt:lpstr>
      <vt:lpstr>Struviet winning uit afvalwater van aardappelverwerkende bedrijven</vt:lpstr>
      <vt:lpstr>Beperken van het energieverbruik in hittebehandelingen</vt:lpstr>
      <vt:lpstr>Beperken van energieverbruik: koude keten</vt:lpstr>
      <vt:lpstr>Beperken van geuremissies</vt:lpstr>
      <vt:lpstr>Beperken van het waterverbruik</vt:lpstr>
      <vt:lpstr>Beperken van het waterverbruik</vt:lpstr>
      <vt:lpstr>Verbeteren van de kwaliteit van het geloosde afvalwater</vt:lpstr>
      <vt:lpstr>Verbeteren van de kwaliteit van het geloosde afvalwater</vt:lpstr>
      <vt:lpstr>Verbeteren van de kwaliteit van het geloosde afvalwater</vt:lpstr>
      <vt:lpstr>Verbeteren van de kwaliteit van het geloosde afvalwater</vt:lpstr>
      <vt:lpstr>Verbeteren van de kwaliteit van het geloosde afvalwater</vt:lpstr>
      <vt:lpstr>Verbeteren van de kwaliteit van het geloosde afvalwater</vt:lpstr>
      <vt:lpstr>BBT-GEN</vt:lpstr>
      <vt:lpstr>BBT-GEN</vt:lpstr>
      <vt:lpstr>BBT-GEN</vt:lpstr>
      <vt:lpstr>BBT-GEN</vt:lpstr>
      <vt:lpstr>PowerPoint Presentation</vt:lpstr>
      <vt:lpstr>PowerPoint Presentation</vt:lpstr>
      <vt:lpstr>PowerPoint Presentation</vt:lpstr>
      <vt:lpstr>PowerPoint Presentation</vt:lpstr>
      <vt:lpstr>BBT-GEN</vt:lpstr>
      <vt:lpstr>BBT-GEN</vt:lpstr>
      <vt:lpstr>BBT-GEN</vt:lpstr>
      <vt:lpstr>Aandachtspunten voor bijzondere vergunningsvoorwaarden</vt:lpstr>
      <vt:lpstr>Aandachtspunten voor bijzondere vergunningsvoorwaarden</vt:lpstr>
      <vt:lpstr>PowerPoint Presentation</vt:lpstr>
    </vt:vector>
  </TitlesOfParts>
  <Company>VITO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BBT studie  voor de aardappelen, groenten en fruit verwerkende nijverheid</dc:title>
  <dc:creator>Van den Abeele Liesbet</dc:creator>
  <cp:lastModifiedBy>Van den Abeele Liesbet</cp:lastModifiedBy>
  <cp:revision>29</cp:revision>
  <cp:lastPrinted>2015-11-10T15:36:23Z</cp:lastPrinted>
  <dcterms:created xsi:type="dcterms:W3CDTF">2015-11-09T13:03:47Z</dcterms:created>
  <dcterms:modified xsi:type="dcterms:W3CDTF">2015-11-10T16:04:04Z</dcterms:modified>
</cp:coreProperties>
</file>