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59" r:id="rId11"/>
    <p:sldId id="261" r:id="rId12"/>
    <p:sldId id="262" r:id="rId13"/>
    <p:sldId id="260" r:id="rId14"/>
    <p:sldId id="263" r:id="rId15"/>
    <p:sldId id="264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4" r:id="rId25"/>
    <p:sldId id="276" r:id="rId26"/>
    <p:sldId id="277" r:id="rId27"/>
    <p:sldId id="278" r:id="rId28"/>
    <p:sldId id="279" r:id="rId29"/>
    <p:sldId id="266" r:id="rId30"/>
    <p:sldId id="280" r:id="rId31"/>
    <p:sldId id="281" r:id="rId32"/>
    <p:sldId id="267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78" autoAdjust="0"/>
  </p:normalViewPr>
  <p:slideViewPr>
    <p:cSldViewPr>
      <p:cViewPr varScale="1">
        <p:scale>
          <a:sx n="95" d="100"/>
          <a:sy n="95" d="100"/>
        </p:scale>
        <p:origin x="-20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8F00F-8A12-4BB8-98AC-AE5C83EB6DBB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3C4C2484-58C1-496F-A9A3-33DCB958B6F9}">
      <dgm:prSet phldrT="[Text]" custT="1"/>
      <dgm:spPr/>
      <dgm:t>
        <a:bodyPr/>
        <a:lstStyle/>
        <a:p>
          <a:r>
            <a:rPr lang="nl-BE" sz="1600" dirty="0" smtClean="0"/>
            <a:t>Methodiek voor de bepaling van L.6 en L.7 componenten via LUC</a:t>
          </a:r>
        </a:p>
        <a:p>
          <a:r>
            <a:rPr lang="nl-BE" sz="1600" dirty="0" smtClean="0"/>
            <a:t>Actuele status</a:t>
          </a:r>
          <a:endParaRPr lang="nl-BE" sz="1600" dirty="0"/>
        </a:p>
      </dgm:t>
    </dgm:pt>
    <dgm:pt modelId="{0AAD464D-502E-4B56-B312-75BEE5BAF512}" type="parTrans" cxnId="{4EFCFFA7-3917-4EAB-A18B-B6BE86FCF2A6}">
      <dgm:prSet/>
      <dgm:spPr/>
      <dgm:t>
        <a:bodyPr/>
        <a:lstStyle/>
        <a:p>
          <a:endParaRPr lang="nl-BE"/>
        </a:p>
      </dgm:t>
    </dgm:pt>
    <dgm:pt modelId="{C6F6EA28-2920-48B3-8B6B-60C42D4A7AC7}" type="sibTrans" cxnId="{4EFCFFA7-3917-4EAB-A18B-B6BE86FCF2A6}">
      <dgm:prSet/>
      <dgm:spPr/>
      <dgm:t>
        <a:bodyPr/>
        <a:lstStyle/>
        <a:p>
          <a:endParaRPr lang="nl-BE"/>
        </a:p>
      </dgm:t>
    </dgm:pt>
    <dgm:pt modelId="{C2B482E1-DEAA-4E99-B394-149B4D9F434C}">
      <dgm:prSet phldrT="[Text]" custT="1"/>
      <dgm:spPr/>
      <dgm:t>
        <a:bodyPr/>
        <a:lstStyle/>
        <a:p>
          <a:r>
            <a:rPr lang="nl-BE" sz="1400" dirty="0" smtClean="0"/>
            <a:t>Actief kool</a:t>
          </a:r>
          <a:endParaRPr lang="nl-BE" sz="1400" dirty="0"/>
        </a:p>
      </dgm:t>
    </dgm:pt>
    <dgm:pt modelId="{518B4641-E8C0-4D74-8945-897DE24A6CB7}" type="parTrans" cxnId="{DDE352F6-D7A5-4373-B5B0-4AF1BC8EB077}">
      <dgm:prSet/>
      <dgm:spPr/>
      <dgm:t>
        <a:bodyPr/>
        <a:lstStyle/>
        <a:p>
          <a:endParaRPr lang="nl-BE"/>
        </a:p>
      </dgm:t>
    </dgm:pt>
    <dgm:pt modelId="{B7BFC4F2-27DB-46EF-BCA5-E68CE981D29D}" type="sibTrans" cxnId="{DDE352F6-D7A5-4373-B5B0-4AF1BC8EB077}">
      <dgm:prSet/>
      <dgm:spPr/>
      <dgm:t>
        <a:bodyPr/>
        <a:lstStyle/>
        <a:p>
          <a:endParaRPr lang="nl-BE"/>
        </a:p>
      </dgm:t>
    </dgm:pt>
    <dgm:pt modelId="{3EF450B4-6176-4776-AE20-D7ED7EAACD92}">
      <dgm:prSet phldrT="[Text]" custT="1"/>
      <dgm:spPr/>
      <dgm:t>
        <a:bodyPr/>
        <a:lstStyle/>
        <a:p>
          <a:r>
            <a:rPr lang="nl-BE" sz="1800" dirty="0" smtClean="0"/>
            <a:t>CS</a:t>
          </a:r>
          <a:r>
            <a:rPr lang="nl-BE" sz="1800" baseline="-25000" dirty="0" smtClean="0"/>
            <a:t>2</a:t>
          </a:r>
          <a:endParaRPr lang="nl-BE" sz="1800" baseline="-25000" dirty="0"/>
        </a:p>
      </dgm:t>
    </dgm:pt>
    <dgm:pt modelId="{6FC1C00A-639F-481E-8804-0BC4829CEE07}" type="parTrans" cxnId="{CA8268FB-1D45-482F-892C-D5E0DAC5A8CE}">
      <dgm:prSet/>
      <dgm:spPr/>
      <dgm:t>
        <a:bodyPr/>
        <a:lstStyle/>
        <a:p>
          <a:endParaRPr lang="nl-BE"/>
        </a:p>
      </dgm:t>
    </dgm:pt>
    <dgm:pt modelId="{CB4B24FF-97FB-44EF-ACE2-8CB5D415857C}" type="sibTrans" cxnId="{CA8268FB-1D45-482F-892C-D5E0DAC5A8CE}">
      <dgm:prSet/>
      <dgm:spPr/>
      <dgm:t>
        <a:bodyPr/>
        <a:lstStyle/>
        <a:p>
          <a:endParaRPr lang="nl-BE"/>
        </a:p>
      </dgm:t>
    </dgm:pt>
    <dgm:pt modelId="{905F2C55-85C6-42A5-BC58-75946CB41AEC}">
      <dgm:prSet phldrT="[Text]" custT="1"/>
      <dgm:spPr/>
      <dgm:t>
        <a:bodyPr/>
        <a:lstStyle/>
        <a:p>
          <a:r>
            <a:rPr lang="nl-BE" sz="1800" dirty="0" smtClean="0"/>
            <a:t>DCM/</a:t>
          </a:r>
          <a:r>
            <a:rPr lang="nl-BE" sz="1800" dirty="0" err="1" smtClean="0"/>
            <a:t>MeOH</a:t>
          </a:r>
          <a:endParaRPr lang="nl-BE" sz="1800" dirty="0"/>
        </a:p>
      </dgm:t>
    </dgm:pt>
    <dgm:pt modelId="{F0701391-E58F-4E79-B4B7-0541A85D4D0E}" type="parTrans" cxnId="{0F3AA62C-9526-4303-8BB3-6357B7F014D4}">
      <dgm:prSet/>
      <dgm:spPr/>
      <dgm:t>
        <a:bodyPr/>
        <a:lstStyle/>
        <a:p>
          <a:endParaRPr lang="nl-BE"/>
        </a:p>
      </dgm:t>
    </dgm:pt>
    <dgm:pt modelId="{FA1C172D-E2BB-4247-AFC3-8CCDEBE42DCB}" type="sibTrans" cxnId="{0F3AA62C-9526-4303-8BB3-6357B7F014D4}">
      <dgm:prSet/>
      <dgm:spPr/>
      <dgm:t>
        <a:bodyPr/>
        <a:lstStyle/>
        <a:p>
          <a:endParaRPr lang="nl-BE"/>
        </a:p>
      </dgm:t>
    </dgm:pt>
    <dgm:pt modelId="{2A4C0588-1EC8-4E13-87AD-23F8D793365F}">
      <dgm:prSet phldrT="[Text]" custT="1"/>
      <dgm:spPr/>
      <dgm:t>
        <a:bodyPr/>
        <a:lstStyle/>
        <a:p>
          <a:r>
            <a:rPr lang="nl-BE" sz="1400" dirty="0" smtClean="0"/>
            <a:t>Koolstof moleculaire zeef</a:t>
          </a:r>
          <a:endParaRPr lang="nl-BE" sz="1400" dirty="0"/>
        </a:p>
      </dgm:t>
    </dgm:pt>
    <dgm:pt modelId="{194E6B9F-20D3-4C9F-AD50-28EA3BD660F0}" type="parTrans" cxnId="{DEA3D9A6-ACF7-457F-93C8-2B7B56258625}">
      <dgm:prSet/>
      <dgm:spPr/>
      <dgm:t>
        <a:bodyPr/>
        <a:lstStyle/>
        <a:p>
          <a:endParaRPr lang="nl-BE"/>
        </a:p>
      </dgm:t>
    </dgm:pt>
    <dgm:pt modelId="{825B0F17-25BF-4C80-B448-99C5545B839B}" type="sibTrans" cxnId="{DEA3D9A6-ACF7-457F-93C8-2B7B56258625}">
      <dgm:prSet/>
      <dgm:spPr/>
      <dgm:t>
        <a:bodyPr/>
        <a:lstStyle/>
        <a:p>
          <a:endParaRPr lang="nl-BE"/>
        </a:p>
      </dgm:t>
    </dgm:pt>
    <dgm:pt modelId="{3528179B-A01A-402E-BE88-2E2CA6869B1C}">
      <dgm:prSet phldrT="[Text]" custT="1"/>
      <dgm:spPr/>
      <dgm:t>
        <a:bodyPr/>
        <a:lstStyle/>
        <a:p>
          <a:r>
            <a:rPr lang="nl-BE" sz="1800" dirty="0" smtClean="0"/>
            <a:t>DCM/</a:t>
          </a:r>
          <a:r>
            <a:rPr lang="nl-BE" sz="1800" dirty="0" err="1" smtClean="0"/>
            <a:t>MeOH</a:t>
          </a:r>
          <a:endParaRPr lang="nl-BE" sz="1800" dirty="0"/>
        </a:p>
      </dgm:t>
    </dgm:pt>
    <dgm:pt modelId="{17199BE0-5B39-43EA-9154-E48454B06A56}" type="parTrans" cxnId="{ED01FC4F-20AF-4945-84E5-F0F311A52839}">
      <dgm:prSet/>
      <dgm:spPr/>
      <dgm:t>
        <a:bodyPr/>
        <a:lstStyle/>
        <a:p>
          <a:endParaRPr lang="nl-BE"/>
        </a:p>
      </dgm:t>
    </dgm:pt>
    <dgm:pt modelId="{4CE068A1-59C0-4FBF-9C1D-523DBCC8715D}" type="sibTrans" cxnId="{ED01FC4F-20AF-4945-84E5-F0F311A52839}">
      <dgm:prSet/>
      <dgm:spPr/>
      <dgm:t>
        <a:bodyPr/>
        <a:lstStyle/>
        <a:p>
          <a:endParaRPr lang="nl-BE"/>
        </a:p>
      </dgm:t>
    </dgm:pt>
    <dgm:pt modelId="{35B4DC02-1651-46EC-A574-1121E99482DD}">
      <dgm:prSet/>
      <dgm:spPr/>
      <dgm:t>
        <a:bodyPr/>
        <a:lstStyle/>
        <a:p>
          <a:r>
            <a:rPr lang="nl-BE" b="0" u="sng" dirty="0" smtClean="0">
              <a:solidFill>
                <a:schemeClr val="tx1"/>
              </a:solidFill>
            </a:rPr>
            <a:t>L.6</a:t>
          </a:r>
          <a:endParaRPr lang="nl-BE" b="0" u="none" dirty="0" smtClean="0">
            <a:solidFill>
              <a:schemeClr val="tx1"/>
            </a:solidFill>
          </a:endParaRPr>
        </a:p>
        <a:p>
          <a:r>
            <a:rPr lang="nl-BE" dirty="0" smtClean="0"/>
            <a:t>L.7.1</a:t>
          </a:r>
        </a:p>
        <a:p>
          <a:r>
            <a:rPr lang="nl-BE" dirty="0" smtClean="0"/>
            <a:t>L.7.3</a:t>
          </a:r>
        </a:p>
      </dgm:t>
    </dgm:pt>
    <dgm:pt modelId="{641BD1DD-8A72-413C-B9B6-45CF446AB0D6}" type="parTrans" cxnId="{BD72953E-67B5-4783-983D-DAA6263454A6}">
      <dgm:prSet/>
      <dgm:spPr/>
      <dgm:t>
        <a:bodyPr/>
        <a:lstStyle/>
        <a:p>
          <a:endParaRPr lang="nl-BE"/>
        </a:p>
      </dgm:t>
    </dgm:pt>
    <dgm:pt modelId="{55D8FE4A-AAE9-49BF-A605-2ABD29819773}" type="sibTrans" cxnId="{BD72953E-67B5-4783-983D-DAA6263454A6}">
      <dgm:prSet/>
      <dgm:spPr/>
      <dgm:t>
        <a:bodyPr/>
        <a:lstStyle/>
        <a:p>
          <a:endParaRPr lang="nl-BE"/>
        </a:p>
      </dgm:t>
    </dgm:pt>
    <dgm:pt modelId="{9A85A2E2-3D17-4380-93A8-A1461E98B989}">
      <dgm:prSet/>
      <dgm:spPr/>
      <dgm:t>
        <a:bodyPr/>
        <a:lstStyle/>
        <a:p>
          <a:r>
            <a:rPr lang="nl-BE" b="1" u="sng" dirty="0" smtClean="0">
              <a:solidFill>
                <a:srgbClr val="FF0000"/>
              </a:solidFill>
            </a:rPr>
            <a:t>L.6</a:t>
          </a:r>
        </a:p>
        <a:p>
          <a:r>
            <a:rPr lang="nl-BE" dirty="0" smtClean="0"/>
            <a:t>L.7.2</a:t>
          </a:r>
        </a:p>
        <a:p>
          <a:r>
            <a:rPr lang="nl-BE" dirty="0" smtClean="0"/>
            <a:t>L.7.4</a:t>
          </a:r>
          <a:endParaRPr lang="nl-BE" dirty="0"/>
        </a:p>
      </dgm:t>
    </dgm:pt>
    <dgm:pt modelId="{94E4BD4F-93B4-4653-80D8-8AC8A752B650}" type="parTrans" cxnId="{87FC83EA-5CEA-4703-A9F9-9FB924F8BAF8}">
      <dgm:prSet/>
      <dgm:spPr/>
      <dgm:t>
        <a:bodyPr/>
        <a:lstStyle/>
        <a:p>
          <a:endParaRPr lang="nl-BE"/>
        </a:p>
      </dgm:t>
    </dgm:pt>
    <dgm:pt modelId="{678B698C-641D-4F3E-BA87-DFF891C05EF3}" type="sibTrans" cxnId="{87FC83EA-5CEA-4703-A9F9-9FB924F8BAF8}">
      <dgm:prSet/>
      <dgm:spPr/>
      <dgm:t>
        <a:bodyPr/>
        <a:lstStyle/>
        <a:p>
          <a:endParaRPr lang="nl-BE"/>
        </a:p>
      </dgm:t>
    </dgm:pt>
    <dgm:pt modelId="{74F0153F-EAD3-4109-ABAB-21AD3E7B7462}">
      <dgm:prSet/>
      <dgm:spPr/>
      <dgm:t>
        <a:bodyPr/>
        <a:lstStyle/>
        <a:p>
          <a:r>
            <a:rPr lang="nl-BE" b="0" u="sng" dirty="0" smtClean="0">
              <a:solidFill>
                <a:schemeClr val="tx1"/>
              </a:solidFill>
            </a:rPr>
            <a:t>L.6</a:t>
          </a:r>
        </a:p>
        <a:p>
          <a:r>
            <a:rPr lang="nl-BE" dirty="0" smtClean="0"/>
            <a:t>L.7.6</a:t>
          </a:r>
          <a:endParaRPr lang="nl-BE" dirty="0"/>
        </a:p>
      </dgm:t>
    </dgm:pt>
    <dgm:pt modelId="{AD597CAB-7A05-4F62-9999-660B3A91F1E0}" type="parTrans" cxnId="{CC9E62B4-AB16-40B7-B0CE-0A74A14BAF72}">
      <dgm:prSet/>
      <dgm:spPr/>
      <dgm:t>
        <a:bodyPr/>
        <a:lstStyle/>
        <a:p>
          <a:endParaRPr lang="nl-BE"/>
        </a:p>
      </dgm:t>
    </dgm:pt>
    <dgm:pt modelId="{BDDC993F-4C4F-465E-9214-99DE1473CA0A}" type="sibTrans" cxnId="{CC9E62B4-AB16-40B7-B0CE-0A74A14BAF72}">
      <dgm:prSet/>
      <dgm:spPr/>
      <dgm:t>
        <a:bodyPr/>
        <a:lstStyle/>
        <a:p>
          <a:endParaRPr lang="nl-BE"/>
        </a:p>
      </dgm:t>
    </dgm:pt>
    <dgm:pt modelId="{A22AF69A-144C-4609-82B1-D7404787EA32}" type="pres">
      <dgm:prSet presAssocID="{1FB8F00F-8A12-4BB8-98AC-AE5C83EB6D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A8E0D4E2-E9D2-44D4-A2E4-AFFF6B928D25}" type="pres">
      <dgm:prSet presAssocID="{3C4C2484-58C1-496F-A9A3-33DCB958B6F9}" presName="vertOne" presStyleCnt="0"/>
      <dgm:spPr/>
    </dgm:pt>
    <dgm:pt modelId="{E2D2CC68-DD55-4FBA-BC4C-6D11BF7F81A8}" type="pres">
      <dgm:prSet presAssocID="{3C4C2484-58C1-496F-A9A3-33DCB958B6F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87B3C5B-9390-48AA-A0D7-C964C795F763}" type="pres">
      <dgm:prSet presAssocID="{3C4C2484-58C1-496F-A9A3-33DCB958B6F9}" presName="parTransOne" presStyleCnt="0"/>
      <dgm:spPr/>
    </dgm:pt>
    <dgm:pt modelId="{96A51AED-AF3C-4C31-8421-8D32382593DE}" type="pres">
      <dgm:prSet presAssocID="{3C4C2484-58C1-496F-A9A3-33DCB958B6F9}" presName="horzOne" presStyleCnt="0"/>
      <dgm:spPr/>
    </dgm:pt>
    <dgm:pt modelId="{99C361E0-FEDF-457C-B77E-166909135310}" type="pres">
      <dgm:prSet presAssocID="{C2B482E1-DEAA-4E99-B394-149B4D9F434C}" presName="vertTwo" presStyleCnt="0"/>
      <dgm:spPr/>
    </dgm:pt>
    <dgm:pt modelId="{EACE8407-2D60-473A-9FE9-30A5609B591F}" type="pres">
      <dgm:prSet presAssocID="{C2B482E1-DEAA-4E99-B394-149B4D9F434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17E69D7-7EF4-4CB5-9DF7-51400A9CE6DA}" type="pres">
      <dgm:prSet presAssocID="{C2B482E1-DEAA-4E99-B394-149B4D9F434C}" presName="parTransTwo" presStyleCnt="0"/>
      <dgm:spPr/>
    </dgm:pt>
    <dgm:pt modelId="{7F895CE8-112A-4D38-8CE8-34EBAE4A47F9}" type="pres">
      <dgm:prSet presAssocID="{C2B482E1-DEAA-4E99-B394-149B4D9F434C}" presName="horzTwo" presStyleCnt="0"/>
      <dgm:spPr/>
    </dgm:pt>
    <dgm:pt modelId="{01BA29AE-6779-4598-B0B4-5C272FB0BE49}" type="pres">
      <dgm:prSet presAssocID="{3EF450B4-6176-4776-AE20-D7ED7EAACD92}" presName="vertThree" presStyleCnt="0"/>
      <dgm:spPr/>
    </dgm:pt>
    <dgm:pt modelId="{A429D249-3CFC-4455-97E7-9E86EEDBFCB4}" type="pres">
      <dgm:prSet presAssocID="{3EF450B4-6176-4776-AE20-D7ED7EAACD9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ABE73A7-25E3-4139-85AB-2C41C8B6266E}" type="pres">
      <dgm:prSet presAssocID="{3EF450B4-6176-4776-AE20-D7ED7EAACD92}" presName="parTransThree" presStyleCnt="0"/>
      <dgm:spPr/>
    </dgm:pt>
    <dgm:pt modelId="{81FE8136-4F6F-4EA3-9D88-26DA5C16D92E}" type="pres">
      <dgm:prSet presAssocID="{3EF450B4-6176-4776-AE20-D7ED7EAACD92}" presName="horzThree" presStyleCnt="0"/>
      <dgm:spPr/>
    </dgm:pt>
    <dgm:pt modelId="{67C7DEDC-B91B-4302-AAD7-380EEEE0396D}" type="pres">
      <dgm:prSet presAssocID="{35B4DC02-1651-46EC-A574-1121E99482DD}" presName="vertFour" presStyleCnt="0">
        <dgm:presLayoutVars>
          <dgm:chPref val="3"/>
        </dgm:presLayoutVars>
      </dgm:prSet>
      <dgm:spPr/>
    </dgm:pt>
    <dgm:pt modelId="{3E838C1A-5A87-4C17-8DBF-83449AACF5F2}" type="pres">
      <dgm:prSet presAssocID="{35B4DC02-1651-46EC-A574-1121E99482DD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4921459-7DF3-4AC1-9DA0-07D11AB8251B}" type="pres">
      <dgm:prSet presAssocID="{35B4DC02-1651-46EC-A574-1121E99482DD}" presName="horzFour" presStyleCnt="0"/>
      <dgm:spPr/>
    </dgm:pt>
    <dgm:pt modelId="{1BDF66BF-5C23-49E7-98E6-A7ECCDA86CCF}" type="pres">
      <dgm:prSet presAssocID="{CB4B24FF-97FB-44EF-ACE2-8CB5D415857C}" presName="sibSpaceThree" presStyleCnt="0"/>
      <dgm:spPr/>
    </dgm:pt>
    <dgm:pt modelId="{48E9B796-BCDC-47C7-8B82-4E253E9F35DD}" type="pres">
      <dgm:prSet presAssocID="{905F2C55-85C6-42A5-BC58-75946CB41AEC}" presName="vertThree" presStyleCnt="0"/>
      <dgm:spPr/>
    </dgm:pt>
    <dgm:pt modelId="{519D3468-2188-49B9-B616-FC6C0C82A54D}" type="pres">
      <dgm:prSet presAssocID="{905F2C55-85C6-42A5-BC58-75946CB41AE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90731FF-8EA5-4639-908C-1828D9133E1E}" type="pres">
      <dgm:prSet presAssocID="{905F2C55-85C6-42A5-BC58-75946CB41AEC}" presName="parTransThree" presStyleCnt="0"/>
      <dgm:spPr/>
    </dgm:pt>
    <dgm:pt modelId="{53A3FD72-6065-480F-82A1-ED1802D96D10}" type="pres">
      <dgm:prSet presAssocID="{905F2C55-85C6-42A5-BC58-75946CB41AEC}" presName="horzThree" presStyleCnt="0"/>
      <dgm:spPr/>
    </dgm:pt>
    <dgm:pt modelId="{396D2E6E-234F-42C7-98A4-5FBF3B3D9E04}" type="pres">
      <dgm:prSet presAssocID="{9A85A2E2-3D17-4380-93A8-A1461E98B989}" presName="vertFour" presStyleCnt="0">
        <dgm:presLayoutVars>
          <dgm:chPref val="3"/>
        </dgm:presLayoutVars>
      </dgm:prSet>
      <dgm:spPr/>
    </dgm:pt>
    <dgm:pt modelId="{4A2A1193-81CD-4D17-AFED-03113B3C75EA}" type="pres">
      <dgm:prSet presAssocID="{9A85A2E2-3D17-4380-93A8-A1461E98B989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948C549-5891-4381-AD6C-1EB9F4528338}" type="pres">
      <dgm:prSet presAssocID="{9A85A2E2-3D17-4380-93A8-A1461E98B989}" presName="horzFour" presStyleCnt="0"/>
      <dgm:spPr/>
    </dgm:pt>
    <dgm:pt modelId="{F8E97F71-1EA4-4407-80DC-89F4D9A02D47}" type="pres">
      <dgm:prSet presAssocID="{B7BFC4F2-27DB-46EF-BCA5-E68CE981D29D}" presName="sibSpaceTwo" presStyleCnt="0"/>
      <dgm:spPr/>
    </dgm:pt>
    <dgm:pt modelId="{BE04880D-4185-444D-A725-68DE8023814C}" type="pres">
      <dgm:prSet presAssocID="{2A4C0588-1EC8-4E13-87AD-23F8D793365F}" presName="vertTwo" presStyleCnt="0"/>
      <dgm:spPr/>
    </dgm:pt>
    <dgm:pt modelId="{4DA32F4D-1F32-4110-9E9C-F1B3A491BC43}" type="pres">
      <dgm:prSet presAssocID="{2A4C0588-1EC8-4E13-87AD-23F8D793365F}" presName="txTwo" presStyleLbl="node2" presStyleIdx="1" presStyleCnt="2" custLinFactNeighborX="-899" custLinFactNeighborY="-661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F30A63A-BC04-447E-B433-6FA2989ABF01}" type="pres">
      <dgm:prSet presAssocID="{2A4C0588-1EC8-4E13-87AD-23F8D793365F}" presName="parTransTwo" presStyleCnt="0"/>
      <dgm:spPr/>
    </dgm:pt>
    <dgm:pt modelId="{4553A042-DB22-438A-B8E9-325FC4D3467E}" type="pres">
      <dgm:prSet presAssocID="{2A4C0588-1EC8-4E13-87AD-23F8D793365F}" presName="horzTwo" presStyleCnt="0"/>
      <dgm:spPr/>
    </dgm:pt>
    <dgm:pt modelId="{3E925D87-37EB-4A10-92AF-F357A4AC4369}" type="pres">
      <dgm:prSet presAssocID="{3528179B-A01A-402E-BE88-2E2CA6869B1C}" presName="vertThree" presStyleCnt="0"/>
      <dgm:spPr/>
    </dgm:pt>
    <dgm:pt modelId="{0C93EFF1-3E18-4849-8314-B5943F753CE8}" type="pres">
      <dgm:prSet presAssocID="{3528179B-A01A-402E-BE88-2E2CA6869B1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8CB71CC-36BB-4745-9003-EBE10CAA3C17}" type="pres">
      <dgm:prSet presAssocID="{3528179B-A01A-402E-BE88-2E2CA6869B1C}" presName="parTransThree" presStyleCnt="0"/>
      <dgm:spPr/>
    </dgm:pt>
    <dgm:pt modelId="{786EE77F-748F-42B0-9FAF-C23C7566A22E}" type="pres">
      <dgm:prSet presAssocID="{3528179B-A01A-402E-BE88-2E2CA6869B1C}" presName="horzThree" presStyleCnt="0"/>
      <dgm:spPr/>
    </dgm:pt>
    <dgm:pt modelId="{1EA576D1-5FCA-4895-AA30-F7D3B736D9C7}" type="pres">
      <dgm:prSet presAssocID="{74F0153F-EAD3-4109-ABAB-21AD3E7B7462}" presName="vertFour" presStyleCnt="0">
        <dgm:presLayoutVars>
          <dgm:chPref val="3"/>
        </dgm:presLayoutVars>
      </dgm:prSet>
      <dgm:spPr/>
    </dgm:pt>
    <dgm:pt modelId="{4D073F5C-C303-4802-8992-0DD2AB794523}" type="pres">
      <dgm:prSet presAssocID="{74F0153F-EAD3-4109-ABAB-21AD3E7B7462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F36CB130-4326-47D2-B390-9891BFB04E87}" type="pres">
      <dgm:prSet presAssocID="{74F0153F-EAD3-4109-ABAB-21AD3E7B7462}" presName="horzFour" presStyleCnt="0"/>
      <dgm:spPr/>
    </dgm:pt>
  </dgm:ptLst>
  <dgm:cxnLst>
    <dgm:cxn modelId="{DEA3D9A6-ACF7-457F-93C8-2B7B56258625}" srcId="{3C4C2484-58C1-496F-A9A3-33DCB958B6F9}" destId="{2A4C0588-1EC8-4E13-87AD-23F8D793365F}" srcOrd="1" destOrd="0" parTransId="{194E6B9F-20D3-4C9F-AD50-28EA3BD660F0}" sibTransId="{825B0F17-25BF-4C80-B448-99C5545B839B}"/>
    <dgm:cxn modelId="{CA8268FB-1D45-482F-892C-D5E0DAC5A8CE}" srcId="{C2B482E1-DEAA-4E99-B394-149B4D9F434C}" destId="{3EF450B4-6176-4776-AE20-D7ED7EAACD92}" srcOrd="0" destOrd="0" parTransId="{6FC1C00A-639F-481E-8804-0BC4829CEE07}" sibTransId="{CB4B24FF-97FB-44EF-ACE2-8CB5D415857C}"/>
    <dgm:cxn modelId="{E5525594-3589-4504-BA04-B9F59E14BF93}" type="presOf" srcId="{74F0153F-EAD3-4109-ABAB-21AD3E7B7462}" destId="{4D073F5C-C303-4802-8992-0DD2AB794523}" srcOrd="0" destOrd="0" presId="urn:microsoft.com/office/officeart/2005/8/layout/hierarchy4"/>
    <dgm:cxn modelId="{4EFCFFA7-3917-4EAB-A18B-B6BE86FCF2A6}" srcId="{1FB8F00F-8A12-4BB8-98AC-AE5C83EB6DBB}" destId="{3C4C2484-58C1-496F-A9A3-33DCB958B6F9}" srcOrd="0" destOrd="0" parTransId="{0AAD464D-502E-4B56-B312-75BEE5BAF512}" sibTransId="{C6F6EA28-2920-48B3-8B6B-60C42D4A7AC7}"/>
    <dgm:cxn modelId="{CC9E62B4-AB16-40B7-B0CE-0A74A14BAF72}" srcId="{3528179B-A01A-402E-BE88-2E2CA6869B1C}" destId="{74F0153F-EAD3-4109-ABAB-21AD3E7B7462}" srcOrd="0" destOrd="0" parTransId="{AD597CAB-7A05-4F62-9999-660B3A91F1E0}" sibTransId="{BDDC993F-4C4F-465E-9214-99DE1473CA0A}"/>
    <dgm:cxn modelId="{D278B4BA-787E-4860-A37E-0B4EA62C34EE}" type="presOf" srcId="{3528179B-A01A-402E-BE88-2E2CA6869B1C}" destId="{0C93EFF1-3E18-4849-8314-B5943F753CE8}" srcOrd="0" destOrd="0" presId="urn:microsoft.com/office/officeart/2005/8/layout/hierarchy4"/>
    <dgm:cxn modelId="{DDE352F6-D7A5-4373-B5B0-4AF1BC8EB077}" srcId="{3C4C2484-58C1-496F-A9A3-33DCB958B6F9}" destId="{C2B482E1-DEAA-4E99-B394-149B4D9F434C}" srcOrd="0" destOrd="0" parTransId="{518B4641-E8C0-4D74-8945-897DE24A6CB7}" sibTransId="{B7BFC4F2-27DB-46EF-BCA5-E68CE981D29D}"/>
    <dgm:cxn modelId="{BD72953E-67B5-4783-983D-DAA6263454A6}" srcId="{3EF450B4-6176-4776-AE20-D7ED7EAACD92}" destId="{35B4DC02-1651-46EC-A574-1121E99482DD}" srcOrd="0" destOrd="0" parTransId="{641BD1DD-8A72-413C-B9B6-45CF446AB0D6}" sibTransId="{55D8FE4A-AAE9-49BF-A605-2ABD29819773}"/>
    <dgm:cxn modelId="{06D8C7C6-DDA3-46FB-95D5-4285256F4829}" type="presOf" srcId="{2A4C0588-1EC8-4E13-87AD-23F8D793365F}" destId="{4DA32F4D-1F32-4110-9E9C-F1B3A491BC43}" srcOrd="0" destOrd="0" presId="urn:microsoft.com/office/officeart/2005/8/layout/hierarchy4"/>
    <dgm:cxn modelId="{ED01FC4F-20AF-4945-84E5-F0F311A52839}" srcId="{2A4C0588-1EC8-4E13-87AD-23F8D793365F}" destId="{3528179B-A01A-402E-BE88-2E2CA6869B1C}" srcOrd="0" destOrd="0" parTransId="{17199BE0-5B39-43EA-9154-E48454B06A56}" sibTransId="{4CE068A1-59C0-4FBF-9C1D-523DBCC8715D}"/>
    <dgm:cxn modelId="{87FC83EA-5CEA-4703-A9F9-9FB924F8BAF8}" srcId="{905F2C55-85C6-42A5-BC58-75946CB41AEC}" destId="{9A85A2E2-3D17-4380-93A8-A1461E98B989}" srcOrd="0" destOrd="0" parTransId="{94E4BD4F-93B4-4653-80D8-8AC8A752B650}" sibTransId="{678B698C-641D-4F3E-BA87-DFF891C05EF3}"/>
    <dgm:cxn modelId="{E9EA2A43-8423-40BF-A9BD-C810F6E35024}" type="presOf" srcId="{C2B482E1-DEAA-4E99-B394-149B4D9F434C}" destId="{EACE8407-2D60-473A-9FE9-30A5609B591F}" srcOrd="0" destOrd="0" presId="urn:microsoft.com/office/officeart/2005/8/layout/hierarchy4"/>
    <dgm:cxn modelId="{45FCC326-9D57-44C2-BAF1-8E7BD4447E7A}" type="presOf" srcId="{905F2C55-85C6-42A5-BC58-75946CB41AEC}" destId="{519D3468-2188-49B9-B616-FC6C0C82A54D}" srcOrd="0" destOrd="0" presId="urn:microsoft.com/office/officeart/2005/8/layout/hierarchy4"/>
    <dgm:cxn modelId="{E8806F6D-75A5-40E2-9554-AB2AB7D00238}" type="presOf" srcId="{3C4C2484-58C1-496F-A9A3-33DCB958B6F9}" destId="{E2D2CC68-DD55-4FBA-BC4C-6D11BF7F81A8}" srcOrd="0" destOrd="0" presId="urn:microsoft.com/office/officeart/2005/8/layout/hierarchy4"/>
    <dgm:cxn modelId="{4E9A539C-4A8B-4D02-9E15-5FD022264A95}" type="presOf" srcId="{35B4DC02-1651-46EC-A574-1121E99482DD}" destId="{3E838C1A-5A87-4C17-8DBF-83449AACF5F2}" srcOrd="0" destOrd="0" presId="urn:microsoft.com/office/officeart/2005/8/layout/hierarchy4"/>
    <dgm:cxn modelId="{42AFB4F2-E634-43E2-AC00-640DCE5B90A0}" type="presOf" srcId="{9A85A2E2-3D17-4380-93A8-A1461E98B989}" destId="{4A2A1193-81CD-4D17-AFED-03113B3C75EA}" srcOrd="0" destOrd="0" presId="urn:microsoft.com/office/officeart/2005/8/layout/hierarchy4"/>
    <dgm:cxn modelId="{1E275DEF-9499-4F18-8774-7A4639A1F021}" type="presOf" srcId="{3EF450B4-6176-4776-AE20-D7ED7EAACD92}" destId="{A429D249-3CFC-4455-97E7-9E86EEDBFCB4}" srcOrd="0" destOrd="0" presId="urn:microsoft.com/office/officeart/2005/8/layout/hierarchy4"/>
    <dgm:cxn modelId="{0F3AA62C-9526-4303-8BB3-6357B7F014D4}" srcId="{C2B482E1-DEAA-4E99-B394-149B4D9F434C}" destId="{905F2C55-85C6-42A5-BC58-75946CB41AEC}" srcOrd="1" destOrd="0" parTransId="{F0701391-E58F-4E79-B4B7-0541A85D4D0E}" sibTransId="{FA1C172D-E2BB-4247-AFC3-8CCDEBE42DCB}"/>
    <dgm:cxn modelId="{CA416EFC-2A64-4108-8E1C-06BE5943BCCA}" type="presOf" srcId="{1FB8F00F-8A12-4BB8-98AC-AE5C83EB6DBB}" destId="{A22AF69A-144C-4609-82B1-D7404787EA32}" srcOrd="0" destOrd="0" presId="urn:microsoft.com/office/officeart/2005/8/layout/hierarchy4"/>
    <dgm:cxn modelId="{70622957-526C-44E8-BF8A-A2FFCC132339}" type="presParOf" srcId="{A22AF69A-144C-4609-82B1-D7404787EA32}" destId="{A8E0D4E2-E9D2-44D4-A2E4-AFFF6B928D25}" srcOrd="0" destOrd="0" presId="urn:microsoft.com/office/officeart/2005/8/layout/hierarchy4"/>
    <dgm:cxn modelId="{D22FC7E5-1EC8-415B-91EB-E52E745C21E6}" type="presParOf" srcId="{A8E0D4E2-E9D2-44D4-A2E4-AFFF6B928D25}" destId="{E2D2CC68-DD55-4FBA-BC4C-6D11BF7F81A8}" srcOrd="0" destOrd="0" presId="urn:microsoft.com/office/officeart/2005/8/layout/hierarchy4"/>
    <dgm:cxn modelId="{0B34C479-3C09-4BBA-AE2E-244EA6EA4FE0}" type="presParOf" srcId="{A8E0D4E2-E9D2-44D4-A2E4-AFFF6B928D25}" destId="{F87B3C5B-9390-48AA-A0D7-C964C795F763}" srcOrd="1" destOrd="0" presId="urn:microsoft.com/office/officeart/2005/8/layout/hierarchy4"/>
    <dgm:cxn modelId="{7E85371B-DB99-44A3-8CA8-AC482DE1443F}" type="presParOf" srcId="{A8E0D4E2-E9D2-44D4-A2E4-AFFF6B928D25}" destId="{96A51AED-AF3C-4C31-8421-8D32382593DE}" srcOrd="2" destOrd="0" presId="urn:microsoft.com/office/officeart/2005/8/layout/hierarchy4"/>
    <dgm:cxn modelId="{AAA65419-9F0A-4368-AC96-02ECF4A12522}" type="presParOf" srcId="{96A51AED-AF3C-4C31-8421-8D32382593DE}" destId="{99C361E0-FEDF-457C-B77E-166909135310}" srcOrd="0" destOrd="0" presId="urn:microsoft.com/office/officeart/2005/8/layout/hierarchy4"/>
    <dgm:cxn modelId="{7BF43AAE-7E33-47B4-A5BA-5F3F272EC96F}" type="presParOf" srcId="{99C361E0-FEDF-457C-B77E-166909135310}" destId="{EACE8407-2D60-473A-9FE9-30A5609B591F}" srcOrd="0" destOrd="0" presId="urn:microsoft.com/office/officeart/2005/8/layout/hierarchy4"/>
    <dgm:cxn modelId="{64631296-4EC8-4F35-976C-BAB77FA65401}" type="presParOf" srcId="{99C361E0-FEDF-457C-B77E-166909135310}" destId="{517E69D7-7EF4-4CB5-9DF7-51400A9CE6DA}" srcOrd="1" destOrd="0" presId="urn:microsoft.com/office/officeart/2005/8/layout/hierarchy4"/>
    <dgm:cxn modelId="{49381F82-7033-4F1C-A130-B8DC8D09E01D}" type="presParOf" srcId="{99C361E0-FEDF-457C-B77E-166909135310}" destId="{7F895CE8-112A-4D38-8CE8-34EBAE4A47F9}" srcOrd="2" destOrd="0" presId="urn:microsoft.com/office/officeart/2005/8/layout/hierarchy4"/>
    <dgm:cxn modelId="{0ED07D17-6521-4D50-BEF7-C29F2A2C6306}" type="presParOf" srcId="{7F895CE8-112A-4D38-8CE8-34EBAE4A47F9}" destId="{01BA29AE-6779-4598-B0B4-5C272FB0BE49}" srcOrd="0" destOrd="0" presId="urn:microsoft.com/office/officeart/2005/8/layout/hierarchy4"/>
    <dgm:cxn modelId="{F4AE929C-F010-43F7-B517-D56C0BD5E969}" type="presParOf" srcId="{01BA29AE-6779-4598-B0B4-5C272FB0BE49}" destId="{A429D249-3CFC-4455-97E7-9E86EEDBFCB4}" srcOrd="0" destOrd="0" presId="urn:microsoft.com/office/officeart/2005/8/layout/hierarchy4"/>
    <dgm:cxn modelId="{535F4496-7C2A-471B-A4D3-B87754E1A8AD}" type="presParOf" srcId="{01BA29AE-6779-4598-B0B4-5C272FB0BE49}" destId="{4ABE73A7-25E3-4139-85AB-2C41C8B6266E}" srcOrd="1" destOrd="0" presId="urn:microsoft.com/office/officeart/2005/8/layout/hierarchy4"/>
    <dgm:cxn modelId="{C35B36CF-CE66-464B-874F-82980F428329}" type="presParOf" srcId="{01BA29AE-6779-4598-B0B4-5C272FB0BE49}" destId="{81FE8136-4F6F-4EA3-9D88-26DA5C16D92E}" srcOrd="2" destOrd="0" presId="urn:microsoft.com/office/officeart/2005/8/layout/hierarchy4"/>
    <dgm:cxn modelId="{3A0794AC-1654-40A1-8FD7-7E1E0E278D46}" type="presParOf" srcId="{81FE8136-4F6F-4EA3-9D88-26DA5C16D92E}" destId="{67C7DEDC-B91B-4302-AAD7-380EEEE0396D}" srcOrd="0" destOrd="0" presId="urn:microsoft.com/office/officeart/2005/8/layout/hierarchy4"/>
    <dgm:cxn modelId="{1C55F5E1-39B0-46F6-A11B-FFFD068C4330}" type="presParOf" srcId="{67C7DEDC-B91B-4302-AAD7-380EEEE0396D}" destId="{3E838C1A-5A87-4C17-8DBF-83449AACF5F2}" srcOrd="0" destOrd="0" presId="urn:microsoft.com/office/officeart/2005/8/layout/hierarchy4"/>
    <dgm:cxn modelId="{36ED10DF-A64E-490C-A91F-AC5CBACE2BE1}" type="presParOf" srcId="{67C7DEDC-B91B-4302-AAD7-380EEEE0396D}" destId="{14921459-7DF3-4AC1-9DA0-07D11AB8251B}" srcOrd="1" destOrd="0" presId="urn:microsoft.com/office/officeart/2005/8/layout/hierarchy4"/>
    <dgm:cxn modelId="{43D085F1-E294-4D92-A7DD-709AC395596B}" type="presParOf" srcId="{7F895CE8-112A-4D38-8CE8-34EBAE4A47F9}" destId="{1BDF66BF-5C23-49E7-98E6-A7ECCDA86CCF}" srcOrd="1" destOrd="0" presId="urn:microsoft.com/office/officeart/2005/8/layout/hierarchy4"/>
    <dgm:cxn modelId="{874278A5-BDBD-4A31-A36A-E5546484548A}" type="presParOf" srcId="{7F895CE8-112A-4D38-8CE8-34EBAE4A47F9}" destId="{48E9B796-BCDC-47C7-8B82-4E253E9F35DD}" srcOrd="2" destOrd="0" presId="urn:microsoft.com/office/officeart/2005/8/layout/hierarchy4"/>
    <dgm:cxn modelId="{B9A2EB60-C210-456F-866E-37C18652D2A8}" type="presParOf" srcId="{48E9B796-BCDC-47C7-8B82-4E253E9F35DD}" destId="{519D3468-2188-49B9-B616-FC6C0C82A54D}" srcOrd="0" destOrd="0" presId="urn:microsoft.com/office/officeart/2005/8/layout/hierarchy4"/>
    <dgm:cxn modelId="{A9F9ADC6-5DF2-480A-9526-12A53A2FEC69}" type="presParOf" srcId="{48E9B796-BCDC-47C7-8B82-4E253E9F35DD}" destId="{690731FF-8EA5-4639-908C-1828D9133E1E}" srcOrd="1" destOrd="0" presId="urn:microsoft.com/office/officeart/2005/8/layout/hierarchy4"/>
    <dgm:cxn modelId="{9D649519-BE61-4DFE-A867-14C4CBA4B44E}" type="presParOf" srcId="{48E9B796-BCDC-47C7-8B82-4E253E9F35DD}" destId="{53A3FD72-6065-480F-82A1-ED1802D96D10}" srcOrd="2" destOrd="0" presId="urn:microsoft.com/office/officeart/2005/8/layout/hierarchy4"/>
    <dgm:cxn modelId="{80BDBABE-00EB-48F9-8F3E-EF7A7D201B46}" type="presParOf" srcId="{53A3FD72-6065-480F-82A1-ED1802D96D10}" destId="{396D2E6E-234F-42C7-98A4-5FBF3B3D9E04}" srcOrd="0" destOrd="0" presId="urn:microsoft.com/office/officeart/2005/8/layout/hierarchy4"/>
    <dgm:cxn modelId="{5570A488-4A83-4D61-8119-887439E3E9ED}" type="presParOf" srcId="{396D2E6E-234F-42C7-98A4-5FBF3B3D9E04}" destId="{4A2A1193-81CD-4D17-AFED-03113B3C75EA}" srcOrd="0" destOrd="0" presId="urn:microsoft.com/office/officeart/2005/8/layout/hierarchy4"/>
    <dgm:cxn modelId="{BEE14C36-551A-407E-9400-F65625745449}" type="presParOf" srcId="{396D2E6E-234F-42C7-98A4-5FBF3B3D9E04}" destId="{3948C549-5891-4381-AD6C-1EB9F4528338}" srcOrd="1" destOrd="0" presId="urn:microsoft.com/office/officeart/2005/8/layout/hierarchy4"/>
    <dgm:cxn modelId="{BC9C68DE-F14D-4F76-89AC-6FE5A52A0529}" type="presParOf" srcId="{96A51AED-AF3C-4C31-8421-8D32382593DE}" destId="{F8E97F71-1EA4-4407-80DC-89F4D9A02D47}" srcOrd="1" destOrd="0" presId="urn:microsoft.com/office/officeart/2005/8/layout/hierarchy4"/>
    <dgm:cxn modelId="{014F034B-2759-4599-B630-53B7ACEA8C76}" type="presParOf" srcId="{96A51AED-AF3C-4C31-8421-8D32382593DE}" destId="{BE04880D-4185-444D-A725-68DE8023814C}" srcOrd="2" destOrd="0" presId="urn:microsoft.com/office/officeart/2005/8/layout/hierarchy4"/>
    <dgm:cxn modelId="{E2A8DDF2-22CC-4C0E-AD03-F0EA11D4A1E6}" type="presParOf" srcId="{BE04880D-4185-444D-A725-68DE8023814C}" destId="{4DA32F4D-1F32-4110-9E9C-F1B3A491BC43}" srcOrd="0" destOrd="0" presId="urn:microsoft.com/office/officeart/2005/8/layout/hierarchy4"/>
    <dgm:cxn modelId="{B201ED15-C7B3-4871-97BD-8F4D65AFEE9D}" type="presParOf" srcId="{BE04880D-4185-444D-A725-68DE8023814C}" destId="{EF30A63A-BC04-447E-B433-6FA2989ABF01}" srcOrd="1" destOrd="0" presId="urn:microsoft.com/office/officeart/2005/8/layout/hierarchy4"/>
    <dgm:cxn modelId="{AB42ABF8-EF48-41D7-A47C-B8A367F96A75}" type="presParOf" srcId="{BE04880D-4185-444D-A725-68DE8023814C}" destId="{4553A042-DB22-438A-B8E9-325FC4D3467E}" srcOrd="2" destOrd="0" presId="urn:microsoft.com/office/officeart/2005/8/layout/hierarchy4"/>
    <dgm:cxn modelId="{CA2748FC-8E9E-4E4A-911B-AC5644B5266C}" type="presParOf" srcId="{4553A042-DB22-438A-B8E9-325FC4D3467E}" destId="{3E925D87-37EB-4A10-92AF-F357A4AC4369}" srcOrd="0" destOrd="0" presId="urn:microsoft.com/office/officeart/2005/8/layout/hierarchy4"/>
    <dgm:cxn modelId="{79C18760-6E62-4DC9-9BAC-2395E6D423A9}" type="presParOf" srcId="{3E925D87-37EB-4A10-92AF-F357A4AC4369}" destId="{0C93EFF1-3E18-4849-8314-B5943F753CE8}" srcOrd="0" destOrd="0" presId="urn:microsoft.com/office/officeart/2005/8/layout/hierarchy4"/>
    <dgm:cxn modelId="{A7BF9487-34A8-431B-BAC2-929658F03FAD}" type="presParOf" srcId="{3E925D87-37EB-4A10-92AF-F357A4AC4369}" destId="{A8CB71CC-36BB-4745-9003-EBE10CAA3C17}" srcOrd="1" destOrd="0" presId="urn:microsoft.com/office/officeart/2005/8/layout/hierarchy4"/>
    <dgm:cxn modelId="{7CBC45DD-E52F-44BF-BAA2-73862036DA81}" type="presParOf" srcId="{3E925D87-37EB-4A10-92AF-F357A4AC4369}" destId="{786EE77F-748F-42B0-9FAF-C23C7566A22E}" srcOrd="2" destOrd="0" presId="urn:microsoft.com/office/officeart/2005/8/layout/hierarchy4"/>
    <dgm:cxn modelId="{37B3434E-9EB4-4B3C-BBC8-7EC22296CA6E}" type="presParOf" srcId="{786EE77F-748F-42B0-9FAF-C23C7566A22E}" destId="{1EA576D1-5FCA-4895-AA30-F7D3B736D9C7}" srcOrd="0" destOrd="0" presId="urn:microsoft.com/office/officeart/2005/8/layout/hierarchy4"/>
    <dgm:cxn modelId="{091A97EF-E383-4D44-AFD7-1412E6C0432D}" type="presParOf" srcId="{1EA576D1-5FCA-4895-AA30-F7D3B736D9C7}" destId="{4D073F5C-C303-4802-8992-0DD2AB794523}" srcOrd="0" destOrd="0" presId="urn:microsoft.com/office/officeart/2005/8/layout/hierarchy4"/>
    <dgm:cxn modelId="{1F79CE6C-18C1-408B-93C8-7E49CB11B33E}" type="presParOf" srcId="{1EA576D1-5FCA-4895-AA30-F7D3B736D9C7}" destId="{F36CB130-4326-47D2-B390-9891BFB04E8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1BC34-FC76-4AF6-8416-DBAE2D05C4FA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8C381396-FC2F-46BA-A11E-E716452AD1CF}">
      <dgm:prSet phldrT="[Text]" custT="1"/>
      <dgm:spPr/>
      <dgm:t>
        <a:bodyPr/>
        <a:lstStyle/>
        <a:p>
          <a:r>
            <a:rPr lang="nl-BE" sz="2000" dirty="0" smtClean="0"/>
            <a:t>Validatie gecombineerde en praktijkgerichte compendium procedure voor L.6 componenten</a:t>
          </a:r>
        </a:p>
        <a:p>
          <a:r>
            <a:rPr lang="nl-BE" sz="2000" dirty="0" smtClean="0"/>
            <a:t>(Fase I, 2016)</a:t>
          </a:r>
          <a:endParaRPr lang="nl-BE" sz="2000" dirty="0"/>
        </a:p>
      </dgm:t>
    </dgm:pt>
    <dgm:pt modelId="{749F3E00-7E0F-4079-AB53-D7FCB5227EA8}" type="parTrans" cxnId="{93E8ED56-5438-408B-A6A4-9BCDD85295D0}">
      <dgm:prSet/>
      <dgm:spPr/>
      <dgm:t>
        <a:bodyPr/>
        <a:lstStyle/>
        <a:p>
          <a:endParaRPr lang="nl-BE"/>
        </a:p>
      </dgm:t>
    </dgm:pt>
    <dgm:pt modelId="{2407FF3B-39C9-43F3-B58F-8BA668345F2E}" type="sibTrans" cxnId="{93E8ED56-5438-408B-A6A4-9BCDD85295D0}">
      <dgm:prSet/>
      <dgm:spPr/>
      <dgm:t>
        <a:bodyPr/>
        <a:lstStyle/>
        <a:p>
          <a:endParaRPr lang="nl-BE"/>
        </a:p>
      </dgm:t>
    </dgm:pt>
    <dgm:pt modelId="{1D455401-09F6-444E-A3ED-862AB0552D4E}">
      <dgm:prSet phldrT="[Text]" custT="1"/>
      <dgm:spPr/>
      <dgm:t>
        <a:bodyPr/>
        <a:lstStyle/>
        <a:p>
          <a:r>
            <a:rPr lang="nl-BE" sz="1800" dirty="0" smtClean="0"/>
            <a:t>Actief kool</a:t>
          </a:r>
        </a:p>
        <a:p>
          <a:r>
            <a:rPr lang="nl-BE" sz="1800" dirty="0" smtClean="0"/>
            <a:t>CS</a:t>
          </a:r>
          <a:r>
            <a:rPr lang="nl-BE" sz="1800" baseline="-25000" dirty="0" smtClean="0"/>
            <a:t>2</a:t>
          </a:r>
          <a:endParaRPr lang="nl-BE" sz="1800" baseline="-25000" dirty="0"/>
        </a:p>
      </dgm:t>
    </dgm:pt>
    <dgm:pt modelId="{39A70363-5684-4F28-B8D0-253FCA270D86}" type="parTrans" cxnId="{FFD42C4F-B11E-4B90-A78B-E1F4F817511C}">
      <dgm:prSet/>
      <dgm:spPr/>
      <dgm:t>
        <a:bodyPr/>
        <a:lstStyle/>
        <a:p>
          <a:endParaRPr lang="nl-BE"/>
        </a:p>
      </dgm:t>
    </dgm:pt>
    <dgm:pt modelId="{055CBDE1-3B15-4571-A896-0CBDCE85337A}" type="sibTrans" cxnId="{FFD42C4F-B11E-4B90-A78B-E1F4F817511C}">
      <dgm:prSet/>
      <dgm:spPr/>
      <dgm:t>
        <a:bodyPr/>
        <a:lstStyle/>
        <a:p>
          <a:endParaRPr lang="nl-BE"/>
        </a:p>
      </dgm:t>
    </dgm:pt>
    <dgm:pt modelId="{DF153A73-12C1-4112-9136-C041C938DB7C}">
      <dgm:prSet phldrT="[Text]" custT="1"/>
      <dgm:spPr/>
      <dgm:t>
        <a:bodyPr/>
        <a:lstStyle/>
        <a:p>
          <a:r>
            <a:rPr lang="nl-BE" sz="1400" dirty="0" smtClean="0"/>
            <a:t>LUC/IV/001</a:t>
          </a:r>
        </a:p>
        <a:p>
          <a:r>
            <a:rPr lang="nl-BE" sz="1400" dirty="0" smtClean="0"/>
            <a:t>LUC/IV/002</a:t>
          </a:r>
        </a:p>
        <a:p>
          <a:r>
            <a:rPr lang="nl-BE" sz="1400" dirty="0" smtClean="0"/>
            <a:t>LUC/IV/006</a:t>
          </a:r>
        </a:p>
        <a:p>
          <a:r>
            <a:rPr lang="nl-BE" sz="1400" dirty="0" smtClean="0"/>
            <a:t>LUC/IV/008</a:t>
          </a:r>
          <a:endParaRPr lang="nl-BE" sz="1400" dirty="0"/>
        </a:p>
      </dgm:t>
    </dgm:pt>
    <dgm:pt modelId="{83D6293D-714F-40B6-A06C-CF51A1FCCC88}" type="parTrans" cxnId="{BA3C7033-B03C-4EC9-9EB6-B4C04DAB200B}">
      <dgm:prSet/>
      <dgm:spPr/>
      <dgm:t>
        <a:bodyPr/>
        <a:lstStyle/>
        <a:p>
          <a:endParaRPr lang="nl-BE"/>
        </a:p>
      </dgm:t>
    </dgm:pt>
    <dgm:pt modelId="{A68BB6AB-58B2-47EB-BE65-5A96CAF3A4EC}" type="sibTrans" cxnId="{BA3C7033-B03C-4EC9-9EB6-B4C04DAB200B}">
      <dgm:prSet/>
      <dgm:spPr/>
      <dgm:t>
        <a:bodyPr/>
        <a:lstStyle/>
        <a:p>
          <a:endParaRPr lang="nl-BE"/>
        </a:p>
      </dgm:t>
    </dgm:pt>
    <dgm:pt modelId="{E65E6676-4A8D-4BDF-BA2F-8A3459B71AC0}">
      <dgm:prSet phldrT="[Text]" custT="1"/>
      <dgm:spPr/>
      <dgm:t>
        <a:bodyPr/>
        <a:lstStyle/>
        <a:p>
          <a:pPr algn="l"/>
          <a:r>
            <a:rPr lang="nl-BE" sz="1200" dirty="0" smtClean="0"/>
            <a:t>Aromatische </a:t>
          </a:r>
          <a:r>
            <a:rPr lang="nl-BE" sz="1200" dirty="0" err="1" smtClean="0"/>
            <a:t>kws</a:t>
          </a:r>
          <a:endParaRPr lang="nl-BE" sz="1200" dirty="0" smtClean="0"/>
        </a:p>
        <a:p>
          <a:pPr algn="l"/>
          <a:r>
            <a:rPr lang="nl-BE" sz="1200" dirty="0" err="1" smtClean="0"/>
            <a:t>Alifatische</a:t>
          </a:r>
          <a:r>
            <a:rPr lang="nl-BE" sz="1200" dirty="0" smtClean="0"/>
            <a:t> halogeen </a:t>
          </a:r>
          <a:r>
            <a:rPr lang="nl-BE" sz="1200" dirty="0" err="1" smtClean="0"/>
            <a:t>kws</a:t>
          </a:r>
          <a:endParaRPr lang="nl-BE" sz="1200" dirty="0" smtClean="0"/>
        </a:p>
        <a:p>
          <a:pPr algn="l"/>
          <a:r>
            <a:rPr lang="nl-BE" sz="1200" dirty="0" err="1" smtClean="0"/>
            <a:t>Paraffinische</a:t>
          </a:r>
          <a:r>
            <a:rPr lang="nl-BE" sz="1200" dirty="0" smtClean="0"/>
            <a:t> </a:t>
          </a:r>
          <a:r>
            <a:rPr lang="nl-BE" sz="1200" dirty="0" err="1" smtClean="0"/>
            <a:t>kws</a:t>
          </a:r>
          <a:endParaRPr lang="nl-BE" sz="1200" dirty="0" smtClean="0"/>
        </a:p>
        <a:p>
          <a:pPr algn="l"/>
          <a:r>
            <a:rPr lang="nl-BE" sz="1200" dirty="0" smtClean="0"/>
            <a:t>Ethers</a:t>
          </a:r>
          <a:endParaRPr lang="nl-BE" sz="1200" dirty="0"/>
        </a:p>
      </dgm:t>
    </dgm:pt>
    <dgm:pt modelId="{86EE791E-A481-4D46-AA06-A5D3A5D7C455}" type="parTrans" cxnId="{D464D91D-58D1-478A-AF1D-F9AA03AC679F}">
      <dgm:prSet/>
      <dgm:spPr/>
      <dgm:t>
        <a:bodyPr/>
        <a:lstStyle/>
        <a:p>
          <a:endParaRPr lang="nl-BE"/>
        </a:p>
      </dgm:t>
    </dgm:pt>
    <dgm:pt modelId="{0D8B4DF4-2A56-4F02-B999-4566EAFDB705}" type="sibTrans" cxnId="{D464D91D-58D1-478A-AF1D-F9AA03AC679F}">
      <dgm:prSet/>
      <dgm:spPr/>
      <dgm:t>
        <a:bodyPr/>
        <a:lstStyle/>
        <a:p>
          <a:endParaRPr lang="nl-BE"/>
        </a:p>
      </dgm:t>
    </dgm:pt>
    <dgm:pt modelId="{99FFC649-D3FF-459E-8494-F788AF78FE0E}">
      <dgm:prSet phldrT="[Text]" custT="1"/>
      <dgm:spPr/>
      <dgm:t>
        <a:bodyPr/>
        <a:lstStyle/>
        <a:p>
          <a:r>
            <a:rPr lang="nl-BE" sz="1800" dirty="0" err="1" smtClean="0"/>
            <a:t>Carboxen</a:t>
          </a:r>
          <a:r>
            <a:rPr lang="nl-BE" sz="1800" dirty="0" smtClean="0"/>
            <a:t> 1000</a:t>
          </a:r>
        </a:p>
        <a:p>
          <a:r>
            <a:rPr lang="nl-BE" sz="1800" dirty="0" smtClean="0"/>
            <a:t>DCM / </a:t>
          </a:r>
          <a:r>
            <a:rPr lang="nl-BE" sz="1800" dirty="0" err="1" smtClean="0"/>
            <a:t>MeOH</a:t>
          </a:r>
          <a:endParaRPr lang="nl-BE" sz="1800" dirty="0"/>
        </a:p>
      </dgm:t>
    </dgm:pt>
    <dgm:pt modelId="{EED1ACAB-948B-424D-9DB5-2CF1D2395982}" type="parTrans" cxnId="{F33AF981-F730-4CF5-81E3-74C8B78CD314}">
      <dgm:prSet/>
      <dgm:spPr/>
      <dgm:t>
        <a:bodyPr/>
        <a:lstStyle/>
        <a:p>
          <a:endParaRPr lang="nl-BE"/>
        </a:p>
      </dgm:t>
    </dgm:pt>
    <dgm:pt modelId="{21FBF390-8628-45F6-9845-1874A672DA4A}" type="sibTrans" cxnId="{F33AF981-F730-4CF5-81E3-74C8B78CD314}">
      <dgm:prSet/>
      <dgm:spPr/>
      <dgm:t>
        <a:bodyPr/>
        <a:lstStyle/>
        <a:p>
          <a:endParaRPr lang="nl-BE"/>
        </a:p>
      </dgm:t>
    </dgm:pt>
    <dgm:pt modelId="{3D364592-77D8-45FC-882A-44DB7FB28F12}">
      <dgm:prSet phldrT="[Text]" custT="1"/>
      <dgm:spPr/>
      <dgm:t>
        <a:bodyPr/>
        <a:lstStyle/>
        <a:p>
          <a:r>
            <a:rPr lang="nl-BE" sz="1400" dirty="0" smtClean="0"/>
            <a:t>LUC/IV/007</a:t>
          </a:r>
        </a:p>
        <a:p>
          <a:r>
            <a:rPr lang="nl-BE" sz="1400" dirty="0" smtClean="0"/>
            <a:t>LUC/IV/009</a:t>
          </a:r>
        </a:p>
        <a:p>
          <a:r>
            <a:rPr lang="nl-BE" sz="1400" dirty="0" smtClean="0"/>
            <a:t>LUC/IV/010</a:t>
          </a:r>
          <a:endParaRPr lang="nl-BE" sz="1400" dirty="0"/>
        </a:p>
      </dgm:t>
    </dgm:pt>
    <dgm:pt modelId="{D541FB02-DC58-47D4-B706-5836CC346A9A}" type="parTrans" cxnId="{EFA0415A-D0A4-47E6-9B33-164E43F61FEC}">
      <dgm:prSet/>
      <dgm:spPr/>
      <dgm:t>
        <a:bodyPr/>
        <a:lstStyle/>
        <a:p>
          <a:endParaRPr lang="nl-BE"/>
        </a:p>
      </dgm:t>
    </dgm:pt>
    <dgm:pt modelId="{1F9B6786-AF2D-421A-8C97-E0C9FC27626C}" type="sibTrans" cxnId="{EFA0415A-D0A4-47E6-9B33-164E43F61FEC}">
      <dgm:prSet/>
      <dgm:spPr/>
      <dgm:t>
        <a:bodyPr/>
        <a:lstStyle/>
        <a:p>
          <a:endParaRPr lang="nl-BE"/>
        </a:p>
      </dgm:t>
    </dgm:pt>
    <dgm:pt modelId="{93DEBA5A-82C9-4088-A821-7A8683436C89}">
      <dgm:prSet custT="1"/>
      <dgm:spPr/>
      <dgm:t>
        <a:bodyPr/>
        <a:lstStyle/>
        <a:p>
          <a:pPr algn="l"/>
          <a:r>
            <a:rPr lang="nl-BE" sz="1200" dirty="0" smtClean="0"/>
            <a:t>Ketonen</a:t>
          </a:r>
        </a:p>
        <a:p>
          <a:pPr algn="l"/>
          <a:r>
            <a:rPr lang="nl-BE" sz="1200" dirty="0" smtClean="0"/>
            <a:t>Alcoholen</a:t>
          </a:r>
        </a:p>
        <a:p>
          <a:pPr algn="l"/>
          <a:r>
            <a:rPr lang="nl-BE" sz="1200" dirty="0" smtClean="0"/>
            <a:t>DMF (</a:t>
          </a:r>
          <a:r>
            <a:rPr lang="nl-BE" sz="1200" i="1" u="sng" dirty="0" smtClean="0">
              <a:solidFill>
                <a:srgbClr val="FF0000"/>
              </a:solidFill>
            </a:rPr>
            <a:t>L.7.6</a:t>
          </a:r>
          <a:r>
            <a:rPr lang="nl-BE" sz="1200" dirty="0" smtClean="0"/>
            <a:t>)</a:t>
          </a:r>
        </a:p>
      </dgm:t>
    </dgm:pt>
    <dgm:pt modelId="{E7559CD6-53D8-41BD-A6B2-742E378244BF}" type="parTrans" cxnId="{529ADA35-6916-4FC2-AA24-C98A1129D248}">
      <dgm:prSet/>
      <dgm:spPr/>
      <dgm:t>
        <a:bodyPr/>
        <a:lstStyle/>
        <a:p>
          <a:endParaRPr lang="nl-BE"/>
        </a:p>
      </dgm:t>
    </dgm:pt>
    <dgm:pt modelId="{F30122D4-07C9-4CB2-BAE0-D392215BF141}" type="sibTrans" cxnId="{529ADA35-6916-4FC2-AA24-C98A1129D248}">
      <dgm:prSet/>
      <dgm:spPr/>
      <dgm:t>
        <a:bodyPr/>
        <a:lstStyle/>
        <a:p>
          <a:endParaRPr lang="nl-BE"/>
        </a:p>
      </dgm:t>
    </dgm:pt>
    <dgm:pt modelId="{700A8D6D-9ED7-46F6-8444-C5FD4E269DDB}" type="pres">
      <dgm:prSet presAssocID="{20A1BC34-FC76-4AF6-8416-DBAE2D05C4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CD3D7134-D090-43E3-AC8A-9E1DAEF34447}" type="pres">
      <dgm:prSet presAssocID="{8C381396-FC2F-46BA-A11E-E716452AD1CF}" presName="vertOne" presStyleCnt="0"/>
      <dgm:spPr/>
    </dgm:pt>
    <dgm:pt modelId="{F0850B28-8804-4AB7-8267-65BBCBF2197C}" type="pres">
      <dgm:prSet presAssocID="{8C381396-FC2F-46BA-A11E-E716452AD1C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09A1897-19E8-431C-A30B-C7246DAFDD7A}" type="pres">
      <dgm:prSet presAssocID="{8C381396-FC2F-46BA-A11E-E716452AD1CF}" presName="parTransOne" presStyleCnt="0"/>
      <dgm:spPr/>
    </dgm:pt>
    <dgm:pt modelId="{A96EB372-55C9-4D5C-9931-BA0EA639AC00}" type="pres">
      <dgm:prSet presAssocID="{8C381396-FC2F-46BA-A11E-E716452AD1CF}" presName="horzOne" presStyleCnt="0"/>
      <dgm:spPr/>
    </dgm:pt>
    <dgm:pt modelId="{F0B3FE22-49F5-4538-98CB-33546F7C5992}" type="pres">
      <dgm:prSet presAssocID="{1D455401-09F6-444E-A3ED-862AB0552D4E}" presName="vertTwo" presStyleCnt="0"/>
      <dgm:spPr/>
    </dgm:pt>
    <dgm:pt modelId="{EB70531A-2B9C-4279-9DCC-8B01467EF269}" type="pres">
      <dgm:prSet presAssocID="{1D455401-09F6-444E-A3ED-862AB0552D4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AF2689C-BA89-4795-BDFC-7938ED3D17E5}" type="pres">
      <dgm:prSet presAssocID="{1D455401-09F6-444E-A3ED-862AB0552D4E}" presName="parTransTwo" presStyleCnt="0"/>
      <dgm:spPr/>
    </dgm:pt>
    <dgm:pt modelId="{5761E48D-E0DD-4329-936C-188DCE609690}" type="pres">
      <dgm:prSet presAssocID="{1D455401-09F6-444E-A3ED-862AB0552D4E}" presName="horzTwo" presStyleCnt="0"/>
      <dgm:spPr/>
    </dgm:pt>
    <dgm:pt modelId="{01A07F4F-C1B1-4B40-B4E1-F46829050EEB}" type="pres">
      <dgm:prSet presAssocID="{DF153A73-12C1-4112-9136-C041C938DB7C}" presName="vertThree" presStyleCnt="0"/>
      <dgm:spPr/>
    </dgm:pt>
    <dgm:pt modelId="{A3F79B07-5D02-4314-B4C5-B00227C19B52}" type="pres">
      <dgm:prSet presAssocID="{DF153A73-12C1-4112-9136-C041C938DB7C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935AFA1-E8D9-487E-8023-A23001F3F789}" type="pres">
      <dgm:prSet presAssocID="{DF153A73-12C1-4112-9136-C041C938DB7C}" presName="horzThree" presStyleCnt="0"/>
      <dgm:spPr/>
    </dgm:pt>
    <dgm:pt modelId="{FAE84182-BA8C-4AA2-A7E1-751C1CF34D35}" type="pres">
      <dgm:prSet presAssocID="{A68BB6AB-58B2-47EB-BE65-5A96CAF3A4EC}" presName="sibSpaceThree" presStyleCnt="0"/>
      <dgm:spPr/>
    </dgm:pt>
    <dgm:pt modelId="{18C67F43-12CB-483B-B1FC-4B32120FE8C4}" type="pres">
      <dgm:prSet presAssocID="{E65E6676-4A8D-4BDF-BA2F-8A3459B71AC0}" presName="vertThree" presStyleCnt="0"/>
      <dgm:spPr/>
    </dgm:pt>
    <dgm:pt modelId="{6A30A1CB-FCD9-468F-A8DA-B9D0765FF4DB}" type="pres">
      <dgm:prSet presAssocID="{E65E6676-4A8D-4BDF-BA2F-8A3459B71AC0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F601845-CD4B-4C20-9075-301E4299DD9C}" type="pres">
      <dgm:prSet presAssocID="{E65E6676-4A8D-4BDF-BA2F-8A3459B71AC0}" presName="horzThree" presStyleCnt="0"/>
      <dgm:spPr/>
    </dgm:pt>
    <dgm:pt modelId="{E597BA6B-75D7-4A86-AA86-1E6E21D510F9}" type="pres">
      <dgm:prSet presAssocID="{055CBDE1-3B15-4571-A896-0CBDCE85337A}" presName="sibSpaceTwo" presStyleCnt="0"/>
      <dgm:spPr/>
    </dgm:pt>
    <dgm:pt modelId="{9DB9272C-A091-4F30-8A57-42F17617790D}" type="pres">
      <dgm:prSet presAssocID="{99FFC649-D3FF-459E-8494-F788AF78FE0E}" presName="vertTwo" presStyleCnt="0"/>
      <dgm:spPr/>
    </dgm:pt>
    <dgm:pt modelId="{EFF0BC9B-FAAE-4D81-8B96-C5DB42EBFA92}" type="pres">
      <dgm:prSet presAssocID="{99FFC649-D3FF-459E-8494-F788AF78FE0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7986F4D-FC3E-4C1F-85A7-E78402BD722C}" type="pres">
      <dgm:prSet presAssocID="{99FFC649-D3FF-459E-8494-F788AF78FE0E}" presName="parTransTwo" presStyleCnt="0"/>
      <dgm:spPr/>
    </dgm:pt>
    <dgm:pt modelId="{F35AB1EB-D34A-4CD4-AE1F-9A88ECFBDC1D}" type="pres">
      <dgm:prSet presAssocID="{99FFC649-D3FF-459E-8494-F788AF78FE0E}" presName="horzTwo" presStyleCnt="0"/>
      <dgm:spPr/>
    </dgm:pt>
    <dgm:pt modelId="{976ACE63-2E7B-4E48-8ABA-F4CA00DB24F9}" type="pres">
      <dgm:prSet presAssocID="{3D364592-77D8-45FC-882A-44DB7FB28F12}" presName="vertThree" presStyleCnt="0"/>
      <dgm:spPr/>
    </dgm:pt>
    <dgm:pt modelId="{7F7B6685-A4C7-4BBE-BD61-5C82DB22F140}" type="pres">
      <dgm:prSet presAssocID="{3D364592-77D8-45FC-882A-44DB7FB28F12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EA930C6-FDD2-4908-837E-ABBD80B9F9A2}" type="pres">
      <dgm:prSet presAssocID="{3D364592-77D8-45FC-882A-44DB7FB28F12}" presName="horzThree" presStyleCnt="0"/>
      <dgm:spPr/>
    </dgm:pt>
    <dgm:pt modelId="{16CF403D-B776-4A0A-B658-5EA75D9B3CA1}" type="pres">
      <dgm:prSet presAssocID="{1F9B6786-AF2D-421A-8C97-E0C9FC27626C}" presName="sibSpaceThree" presStyleCnt="0"/>
      <dgm:spPr/>
    </dgm:pt>
    <dgm:pt modelId="{EF34887D-89F8-4461-9AB3-EE19E596BFD3}" type="pres">
      <dgm:prSet presAssocID="{93DEBA5A-82C9-4088-A821-7A8683436C89}" presName="vertThree" presStyleCnt="0"/>
      <dgm:spPr/>
    </dgm:pt>
    <dgm:pt modelId="{95B864D3-BDE5-4993-89EB-0BE92E2DC616}" type="pres">
      <dgm:prSet presAssocID="{93DEBA5A-82C9-4088-A821-7A8683436C89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902C0F1-5914-4581-B0E6-15FBF9BD53B4}" type="pres">
      <dgm:prSet presAssocID="{93DEBA5A-82C9-4088-A821-7A8683436C89}" presName="horzThree" presStyleCnt="0"/>
      <dgm:spPr/>
    </dgm:pt>
  </dgm:ptLst>
  <dgm:cxnLst>
    <dgm:cxn modelId="{54FC12D8-4C0B-4A9B-AC6B-0D1324C8C771}" type="presOf" srcId="{3D364592-77D8-45FC-882A-44DB7FB28F12}" destId="{7F7B6685-A4C7-4BBE-BD61-5C82DB22F140}" srcOrd="0" destOrd="0" presId="urn:microsoft.com/office/officeart/2005/8/layout/hierarchy4"/>
    <dgm:cxn modelId="{FFD42C4F-B11E-4B90-A78B-E1F4F817511C}" srcId="{8C381396-FC2F-46BA-A11E-E716452AD1CF}" destId="{1D455401-09F6-444E-A3ED-862AB0552D4E}" srcOrd="0" destOrd="0" parTransId="{39A70363-5684-4F28-B8D0-253FCA270D86}" sibTransId="{055CBDE1-3B15-4571-A896-0CBDCE85337A}"/>
    <dgm:cxn modelId="{529ADA35-6916-4FC2-AA24-C98A1129D248}" srcId="{99FFC649-D3FF-459E-8494-F788AF78FE0E}" destId="{93DEBA5A-82C9-4088-A821-7A8683436C89}" srcOrd="1" destOrd="0" parTransId="{E7559CD6-53D8-41BD-A6B2-742E378244BF}" sibTransId="{F30122D4-07C9-4CB2-BAE0-D392215BF141}"/>
    <dgm:cxn modelId="{93E8ED56-5438-408B-A6A4-9BCDD85295D0}" srcId="{20A1BC34-FC76-4AF6-8416-DBAE2D05C4FA}" destId="{8C381396-FC2F-46BA-A11E-E716452AD1CF}" srcOrd="0" destOrd="0" parTransId="{749F3E00-7E0F-4079-AB53-D7FCB5227EA8}" sibTransId="{2407FF3B-39C9-43F3-B58F-8BA668345F2E}"/>
    <dgm:cxn modelId="{A44B4580-99AA-4211-8EF9-DB5308E8C5C7}" type="presOf" srcId="{93DEBA5A-82C9-4088-A821-7A8683436C89}" destId="{95B864D3-BDE5-4993-89EB-0BE92E2DC616}" srcOrd="0" destOrd="0" presId="urn:microsoft.com/office/officeart/2005/8/layout/hierarchy4"/>
    <dgm:cxn modelId="{E91D99B1-7DDA-422B-9CB9-A5043F234ED4}" type="presOf" srcId="{99FFC649-D3FF-459E-8494-F788AF78FE0E}" destId="{EFF0BC9B-FAAE-4D81-8B96-C5DB42EBFA92}" srcOrd="0" destOrd="0" presId="urn:microsoft.com/office/officeart/2005/8/layout/hierarchy4"/>
    <dgm:cxn modelId="{5EA3819F-4E1E-4C61-9003-3A3244C48C3C}" type="presOf" srcId="{DF153A73-12C1-4112-9136-C041C938DB7C}" destId="{A3F79B07-5D02-4314-B4C5-B00227C19B52}" srcOrd="0" destOrd="0" presId="urn:microsoft.com/office/officeart/2005/8/layout/hierarchy4"/>
    <dgm:cxn modelId="{D464D91D-58D1-478A-AF1D-F9AA03AC679F}" srcId="{1D455401-09F6-444E-A3ED-862AB0552D4E}" destId="{E65E6676-4A8D-4BDF-BA2F-8A3459B71AC0}" srcOrd="1" destOrd="0" parTransId="{86EE791E-A481-4D46-AA06-A5D3A5D7C455}" sibTransId="{0D8B4DF4-2A56-4F02-B999-4566EAFDB705}"/>
    <dgm:cxn modelId="{A9E9D051-44BD-4F99-A109-5805C5C759D3}" type="presOf" srcId="{8C381396-FC2F-46BA-A11E-E716452AD1CF}" destId="{F0850B28-8804-4AB7-8267-65BBCBF2197C}" srcOrd="0" destOrd="0" presId="urn:microsoft.com/office/officeart/2005/8/layout/hierarchy4"/>
    <dgm:cxn modelId="{EFA0415A-D0A4-47E6-9B33-164E43F61FEC}" srcId="{99FFC649-D3FF-459E-8494-F788AF78FE0E}" destId="{3D364592-77D8-45FC-882A-44DB7FB28F12}" srcOrd="0" destOrd="0" parTransId="{D541FB02-DC58-47D4-B706-5836CC346A9A}" sibTransId="{1F9B6786-AF2D-421A-8C97-E0C9FC27626C}"/>
    <dgm:cxn modelId="{81C7DC0B-6A9B-4E2E-BF0E-3AC05CCB72A7}" type="presOf" srcId="{E65E6676-4A8D-4BDF-BA2F-8A3459B71AC0}" destId="{6A30A1CB-FCD9-468F-A8DA-B9D0765FF4DB}" srcOrd="0" destOrd="0" presId="urn:microsoft.com/office/officeart/2005/8/layout/hierarchy4"/>
    <dgm:cxn modelId="{F33AF981-F730-4CF5-81E3-74C8B78CD314}" srcId="{8C381396-FC2F-46BA-A11E-E716452AD1CF}" destId="{99FFC649-D3FF-459E-8494-F788AF78FE0E}" srcOrd="1" destOrd="0" parTransId="{EED1ACAB-948B-424D-9DB5-2CF1D2395982}" sibTransId="{21FBF390-8628-45F6-9845-1874A672DA4A}"/>
    <dgm:cxn modelId="{45A8C737-AD9F-4296-90DF-70597A4BB3F1}" type="presOf" srcId="{20A1BC34-FC76-4AF6-8416-DBAE2D05C4FA}" destId="{700A8D6D-9ED7-46F6-8444-C5FD4E269DDB}" srcOrd="0" destOrd="0" presId="urn:microsoft.com/office/officeart/2005/8/layout/hierarchy4"/>
    <dgm:cxn modelId="{E9ED168D-5155-40DF-B774-3316436B1C56}" type="presOf" srcId="{1D455401-09F6-444E-A3ED-862AB0552D4E}" destId="{EB70531A-2B9C-4279-9DCC-8B01467EF269}" srcOrd="0" destOrd="0" presId="urn:microsoft.com/office/officeart/2005/8/layout/hierarchy4"/>
    <dgm:cxn modelId="{BA3C7033-B03C-4EC9-9EB6-B4C04DAB200B}" srcId="{1D455401-09F6-444E-A3ED-862AB0552D4E}" destId="{DF153A73-12C1-4112-9136-C041C938DB7C}" srcOrd="0" destOrd="0" parTransId="{83D6293D-714F-40B6-A06C-CF51A1FCCC88}" sibTransId="{A68BB6AB-58B2-47EB-BE65-5A96CAF3A4EC}"/>
    <dgm:cxn modelId="{E93A76BF-C84D-4A53-B4C7-43C43D939AEA}" type="presParOf" srcId="{700A8D6D-9ED7-46F6-8444-C5FD4E269DDB}" destId="{CD3D7134-D090-43E3-AC8A-9E1DAEF34447}" srcOrd="0" destOrd="0" presId="urn:microsoft.com/office/officeart/2005/8/layout/hierarchy4"/>
    <dgm:cxn modelId="{A62BCA5C-60ED-446F-ADE9-5B15AFF21B06}" type="presParOf" srcId="{CD3D7134-D090-43E3-AC8A-9E1DAEF34447}" destId="{F0850B28-8804-4AB7-8267-65BBCBF2197C}" srcOrd="0" destOrd="0" presId="urn:microsoft.com/office/officeart/2005/8/layout/hierarchy4"/>
    <dgm:cxn modelId="{0DF56F86-5153-49A0-9B5E-B41976D51D07}" type="presParOf" srcId="{CD3D7134-D090-43E3-AC8A-9E1DAEF34447}" destId="{909A1897-19E8-431C-A30B-C7246DAFDD7A}" srcOrd="1" destOrd="0" presId="urn:microsoft.com/office/officeart/2005/8/layout/hierarchy4"/>
    <dgm:cxn modelId="{2549291E-4B13-4F9E-A7D8-C8E45209A4AA}" type="presParOf" srcId="{CD3D7134-D090-43E3-AC8A-9E1DAEF34447}" destId="{A96EB372-55C9-4D5C-9931-BA0EA639AC00}" srcOrd="2" destOrd="0" presId="urn:microsoft.com/office/officeart/2005/8/layout/hierarchy4"/>
    <dgm:cxn modelId="{FEB1BAD8-AE1D-41B3-BFEC-B390D6D45EF5}" type="presParOf" srcId="{A96EB372-55C9-4D5C-9931-BA0EA639AC00}" destId="{F0B3FE22-49F5-4538-98CB-33546F7C5992}" srcOrd="0" destOrd="0" presId="urn:microsoft.com/office/officeart/2005/8/layout/hierarchy4"/>
    <dgm:cxn modelId="{7EC81AB6-7D25-419E-8C84-091FF0E71666}" type="presParOf" srcId="{F0B3FE22-49F5-4538-98CB-33546F7C5992}" destId="{EB70531A-2B9C-4279-9DCC-8B01467EF269}" srcOrd="0" destOrd="0" presId="urn:microsoft.com/office/officeart/2005/8/layout/hierarchy4"/>
    <dgm:cxn modelId="{E68C989F-05A5-46B8-A276-3B823B2B15E4}" type="presParOf" srcId="{F0B3FE22-49F5-4538-98CB-33546F7C5992}" destId="{0AF2689C-BA89-4795-BDFC-7938ED3D17E5}" srcOrd="1" destOrd="0" presId="urn:microsoft.com/office/officeart/2005/8/layout/hierarchy4"/>
    <dgm:cxn modelId="{1CC33B5E-678E-4641-8430-94561ADFF7C4}" type="presParOf" srcId="{F0B3FE22-49F5-4538-98CB-33546F7C5992}" destId="{5761E48D-E0DD-4329-936C-188DCE609690}" srcOrd="2" destOrd="0" presId="urn:microsoft.com/office/officeart/2005/8/layout/hierarchy4"/>
    <dgm:cxn modelId="{5DEF846E-3DDB-4717-B5E3-19335A7E7448}" type="presParOf" srcId="{5761E48D-E0DD-4329-936C-188DCE609690}" destId="{01A07F4F-C1B1-4B40-B4E1-F46829050EEB}" srcOrd="0" destOrd="0" presId="urn:microsoft.com/office/officeart/2005/8/layout/hierarchy4"/>
    <dgm:cxn modelId="{FAFDA716-95ED-4BBC-97EF-91CBEF2443A4}" type="presParOf" srcId="{01A07F4F-C1B1-4B40-B4E1-F46829050EEB}" destId="{A3F79B07-5D02-4314-B4C5-B00227C19B52}" srcOrd="0" destOrd="0" presId="urn:microsoft.com/office/officeart/2005/8/layout/hierarchy4"/>
    <dgm:cxn modelId="{728F90A1-BCDA-4F59-BEA6-82755C8EDD8E}" type="presParOf" srcId="{01A07F4F-C1B1-4B40-B4E1-F46829050EEB}" destId="{4935AFA1-E8D9-487E-8023-A23001F3F789}" srcOrd="1" destOrd="0" presId="urn:microsoft.com/office/officeart/2005/8/layout/hierarchy4"/>
    <dgm:cxn modelId="{7B692188-3D6E-403C-964F-43D081B6FF30}" type="presParOf" srcId="{5761E48D-E0DD-4329-936C-188DCE609690}" destId="{FAE84182-BA8C-4AA2-A7E1-751C1CF34D35}" srcOrd="1" destOrd="0" presId="urn:microsoft.com/office/officeart/2005/8/layout/hierarchy4"/>
    <dgm:cxn modelId="{2D70AC38-CF92-4F5F-8CDF-900C524B57E7}" type="presParOf" srcId="{5761E48D-E0DD-4329-936C-188DCE609690}" destId="{18C67F43-12CB-483B-B1FC-4B32120FE8C4}" srcOrd="2" destOrd="0" presId="urn:microsoft.com/office/officeart/2005/8/layout/hierarchy4"/>
    <dgm:cxn modelId="{E0683639-6732-4E96-BE98-505F4CBC3215}" type="presParOf" srcId="{18C67F43-12CB-483B-B1FC-4B32120FE8C4}" destId="{6A30A1CB-FCD9-468F-A8DA-B9D0765FF4DB}" srcOrd="0" destOrd="0" presId="urn:microsoft.com/office/officeart/2005/8/layout/hierarchy4"/>
    <dgm:cxn modelId="{EBFF9DC6-C064-455F-9F67-7A50D982F3C6}" type="presParOf" srcId="{18C67F43-12CB-483B-B1FC-4B32120FE8C4}" destId="{8F601845-CD4B-4C20-9075-301E4299DD9C}" srcOrd="1" destOrd="0" presId="urn:microsoft.com/office/officeart/2005/8/layout/hierarchy4"/>
    <dgm:cxn modelId="{1443D37B-B888-4B08-8688-9E521BBCD2F6}" type="presParOf" srcId="{A96EB372-55C9-4D5C-9931-BA0EA639AC00}" destId="{E597BA6B-75D7-4A86-AA86-1E6E21D510F9}" srcOrd="1" destOrd="0" presId="urn:microsoft.com/office/officeart/2005/8/layout/hierarchy4"/>
    <dgm:cxn modelId="{47E3039C-CA7A-4480-840B-9B44F36E89EB}" type="presParOf" srcId="{A96EB372-55C9-4D5C-9931-BA0EA639AC00}" destId="{9DB9272C-A091-4F30-8A57-42F17617790D}" srcOrd="2" destOrd="0" presId="urn:microsoft.com/office/officeart/2005/8/layout/hierarchy4"/>
    <dgm:cxn modelId="{DDA8A7D0-7338-4BDD-A102-CD09C735BC0E}" type="presParOf" srcId="{9DB9272C-A091-4F30-8A57-42F17617790D}" destId="{EFF0BC9B-FAAE-4D81-8B96-C5DB42EBFA92}" srcOrd="0" destOrd="0" presId="urn:microsoft.com/office/officeart/2005/8/layout/hierarchy4"/>
    <dgm:cxn modelId="{C43E6EB0-228E-4E6C-BD13-84D411C4AEE9}" type="presParOf" srcId="{9DB9272C-A091-4F30-8A57-42F17617790D}" destId="{57986F4D-FC3E-4C1F-85A7-E78402BD722C}" srcOrd="1" destOrd="0" presId="urn:microsoft.com/office/officeart/2005/8/layout/hierarchy4"/>
    <dgm:cxn modelId="{BBD7407D-88F9-41B5-869D-24B5DB9A472F}" type="presParOf" srcId="{9DB9272C-A091-4F30-8A57-42F17617790D}" destId="{F35AB1EB-D34A-4CD4-AE1F-9A88ECFBDC1D}" srcOrd="2" destOrd="0" presId="urn:microsoft.com/office/officeart/2005/8/layout/hierarchy4"/>
    <dgm:cxn modelId="{A70EFF0B-D06F-4D8C-B4C1-CE0E87934D07}" type="presParOf" srcId="{F35AB1EB-D34A-4CD4-AE1F-9A88ECFBDC1D}" destId="{976ACE63-2E7B-4E48-8ABA-F4CA00DB24F9}" srcOrd="0" destOrd="0" presId="urn:microsoft.com/office/officeart/2005/8/layout/hierarchy4"/>
    <dgm:cxn modelId="{C8EBBC47-9ED3-4355-914D-C2814393871E}" type="presParOf" srcId="{976ACE63-2E7B-4E48-8ABA-F4CA00DB24F9}" destId="{7F7B6685-A4C7-4BBE-BD61-5C82DB22F140}" srcOrd="0" destOrd="0" presId="urn:microsoft.com/office/officeart/2005/8/layout/hierarchy4"/>
    <dgm:cxn modelId="{B85D5AD0-02F4-477A-A395-24FE389B075A}" type="presParOf" srcId="{976ACE63-2E7B-4E48-8ABA-F4CA00DB24F9}" destId="{5EA930C6-FDD2-4908-837E-ABBD80B9F9A2}" srcOrd="1" destOrd="0" presId="urn:microsoft.com/office/officeart/2005/8/layout/hierarchy4"/>
    <dgm:cxn modelId="{A4FEECDB-16E9-426B-928A-0ED96DF1BCF0}" type="presParOf" srcId="{F35AB1EB-D34A-4CD4-AE1F-9A88ECFBDC1D}" destId="{16CF403D-B776-4A0A-B658-5EA75D9B3CA1}" srcOrd="1" destOrd="0" presId="urn:microsoft.com/office/officeart/2005/8/layout/hierarchy4"/>
    <dgm:cxn modelId="{AFBFC16D-A7AE-4267-A616-70B65FD8B9A6}" type="presParOf" srcId="{F35AB1EB-D34A-4CD4-AE1F-9A88ECFBDC1D}" destId="{EF34887D-89F8-4461-9AB3-EE19E596BFD3}" srcOrd="2" destOrd="0" presId="urn:microsoft.com/office/officeart/2005/8/layout/hierarchy4"/>
    <dgm:cxn modelId="{1923A476-E20F-4517-BFAE-177F455F7EAC}" type="presParOf" srcId="{EF34887D-89F8-4461-9AB3-EE19E596BFD3}" destId="{95B864D3-BDE5-4993-89EB-0BE92E2DC616}" srcOrd="0" destOrd="0" presId="urn:microsoft.com/office/officeart/2005/8/layout/hierarchy4"/>
    <dgm:cxn modelId="{4FA2DF17-660D-416B-9A7D-FD14F0E2EAFD}" type="presParOf" srcId="{EF34887D-89F8-4461-9AB3-EE19E596BFD3}" destId="{1902C0F1-5914-4581-B0E6-15FBF9BD53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EE848-7C5E-4832-8FCF-541522804B10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7417096D-6FEB-47FC-89BE-7423B7F90556}">
      <dgm:prSet phldrT="[Text]"/>
      <dgm:spPr/>
      <dgm:t>
        <a:bodyPr/>
        <a:lstStyle/>
        <a:p>
          <a:r>
            <a:rPr lang="nl-BE" dirty="0" smtClean="0"/>
            <a:t>Voorstel uitbreiding beide gecombineerde compendium procedures voor L.6 en L.7 componenten</a:t>
          </a:r>
        </a:p>
        <a:p>
          <a:r>
            <a:rPr lang="nl-BE" dirty="0" smtClean="0"/>
            <a:t>(Fase 2, 2017)</a:t>
          </a:r>
          <a:endParaRPr lang="nl-BE" dirty="0"/>
        </a:p>
      </dgm:t>
    </dgm:pt>
    <dgm:pt modelId="{F9A0A603-6837-4298-A070-06584258E601}" type="parTrans" cxnId="{ADD93445-F275-44FA-B926-F8171EE71ACF}">
      <dgm:prSet/>
      <dgm:spPr/>
      <dgm:t>
        <a:bodyPr/>
        <a:lstStyle/>
        <a:p>
          <a:endParaRPr lang="nl-BE"/>
        </a:p>
      </dgm:t>
    </dgm:pt>
    <dgm:pt modelId="{AE85481C-8493-49D0-A917-F38C25D3B622}" type="sibTrans" cxnId="{ADD93445-F275-44FA-B926-F8171EE71ACF}">
      <dgm:prSet/>
      <dgm:spPr/>
      <dgm:t>
        <a:bodyPr/>
        <a:lstStyle/>
        <a:p>
          <a:endParaRPr lang="nl-BE"/>
        </a:p>
      </dgm:t>
    </dgm:pt>
    <dgm:pt modelId="{2810B8F4-9BB7-4CF5-B686-28845663FA4F}">
      <dgm:prSet phldrT="[Text]"/>
      <dgm:spPr/>
      <dgm:t>
        <a:bodyPr/>
        <a:lstStyle/>
        <a:p>
          <a:r>
            <a:rPr lang="nl-BE" dirty="0" smtClean="0"/>
            <a:t>Actief kool</a:t>
          </a:r>
        </a:p>
        <a:p>
          <a:r>
            <a:rPr lang="nl-BE" dirty="0" smtClean="0"/>
            <a:t>CS</a:t>
          </a:r>
          <a:r>
            <a:rPr lang="nl-BE" baseline="-25000" dirty="0" smtClean="0"/>
            <a:t>2</a:t>
          </a:r>
          <a:endParaRPr lang="nl-BE" dirty="0"/>
        </a:p>
      </dgm:t>
    </dgm:pt>
    <dgm:pt modelId="{F6DC34D2-041F-42B8-B3D0-4A22E46EA0E4}" type="parTrans" cxnId="{689AA6DC-60BB-441E-A580-193053A1C9BC}">
      <dgm:prSet/>
      <dgm:spPr/>
      <dgm:t>
        <a:bodyPr/>
        <a:lstStyle/>
        <a:p>
          <a:endParaRPr lang="nl-BE"/>
        </a:p>
      </dgm:t>
    </dgm:pt>
    <dgm:pt modelId="{F3312B86-6F7B-4ECB-BB49-8038E66BC06F}" type="sibTrans" cxnId="{689AA6DC-60BB-441E-A580-193053A1C9BC}">
      <dgm:prSet/>
      <dgm:spPr/>
      <dgm:t>
        <a:bodyPr/>
        <a:lstStyle/>
        <a:p>
          <a:endParaRPr lang="nl-BE"/>
        </a:p>
      </dgm:t>
    </dgm:pt>
    <dgm:pt modelId="{DD509595-0CA2-4C65-873D-EC3AEE04E5D6}">
      <dgm:prSet phldrT="[Text]"/>
      <dgm:spPr/>
      <dgm:t>
        <a:bodyPr/>
        <a:lstStyle/>
        <a:p>
          <a:r>
            <a:rPr lang="nl-BE" dirty="0" smtClean="0"/>
            <a:t>LUC/IV/001</a:t>
          </a:r>
        </a:p>
        <a:p>
          <a:r>
            <a:rPr lang="nl-BE" dirty="0" smtClean="0"/>
            <a:t>LUC/IV/002</a:t>
          </a:r>
        </a:p>
        <a:p>
          <a:r>
            <a:rPr lang="nl-BE" dirty="0" smtClean="0"/>
            <a:t>LUC/IV/006</a:t>
          </a:r>
        </a:p>
        <a:p>
          <a:r>
            <a:rPr lang="nl-BE" dirty="0" smtClean="0"/>
            <a:t>LUC/IV/008</a:t>
          </a:r>
          <a:endParaRPr lang="nl-BE" dirty="0"/>
        </a:p>
      </dgm:t>
    </dgm:pt>
    <dgm:pt modelId="{F6802E39-09A3-4E01-9C37-21AE4C2B8952}" type="parTrans" cxnId="{50EF5901-7CA4-4B68-AE5E-E94BEA5CDA5F}">
      <dgm:prSet/>
      <dgm:spPr/>
      <dgm:t>
        <a:bodyPr/>
        <a:lstStyle/>
        <a:p>
          <a:endParaRPr lang="nl-BE"/>
        </a:p>
      </dgm:t>
    </dgm:pt>
    <dgm:pt modelId="{1876F97E-56EC-403C-9BD3-805ED4EA5DDA}" type="sibTrans" cxnId="{50EF5901-7CA4-4B68-AE5E-E94BEA5CDA5F}">
      <dgm:prSet/>
      <dgm:spPr/>
      <dgm:t>
        <a:bodyPr/>
        <a:lstStyle/>
        <a:p>
          <a:endParaRPr lang="nl-BE"/>
        </a:p>
      </dgm:t>
    </dgm:pt>
    <dgm:pt modelId="{406A9A5B-9F71-4388-9471-7C8EE2EAF8C8}">
      <dgm:prSet phldrT="[Text]"/>
      <dgm:spPr/>
      <dgm:t>
        <a:bodyPr/>
        <a:lstStyle/>
        <a:p>
          <a:r>
            <a:rPr lang="nl-BE" dirty="0" smtClean="0"/>
            <a:t>LUC/IV/005</a:t>
          </a:r>
        </a:p>
        <a:p>
          <a:r>
            <a:rPr lang="nl-BE" dirty="0" err="1" smtClean="0"/>
            <a:t>Olefinische</a:t>
          </a:r>
          <a:r>
            <a:rPr lang="nl-BE" dirty="0" smtClean="0"/>
            <a:t> </a:t>
          </a:r>
          <a:r>
            <a:rPr lang="nl-BE" dirty="0" err="1" smtClean="0"/>
            <a:t>kws</a:t>
          </a:r>
          <a:endParaRPr lang="nl-BE" dirty="0" smtClean="0"/>
        </a:p>
        <a:p>
          <a:r>
            <a:rPr lang="nl-BE" dirty="0" smtClean="0"/>
            <a:t>(L.7.1)</a:t>
          </a:r>
          <a:endParaRPr lang="nl-BE" dirty="0"/>
        </a:p>
      </dgm:t>
    </dgm:pt>
    <dgm:pt modelId="{7CA08571-7B4E-4911-904C-5D3D6F05B0F8}" type="parTrans" cxnId="{354081EB-0132-4054-8D27-806C5E15EA61}">
      <dgm:prSet/>
      <dgm:spPr/>
      <dgm:t>
        <a:bodyPr/>
        <a:lstStyle/>
        <a:p>
          <a:endParaRPr lang="nl-BE"/>
        </a:p>
      </dgm:t>
    </dgm:pt>
    <dgm:pt modelId="{8F95E2CF-7828-4B56-B8C4-1FB1C33CD7E1}" type="sibTrans" cxnId="{354081EB-0132-4054-8D27-806C5E15EA61}">
      <dgm:prSet/>
      <dgm:spPr/>
      <dgm:t>
        <a:bodyPr/>
        <a:lstStyle/>
        <a:p>
          <a:endParaRPr lang="nl-BE"/>
        </a:p>
      </dgm:t>
    </dgm:pt>
    <dgm:pt modelId="{163F8FE2-AE6B-41EE-AE19-AFCA7A178BD8}">
      <dgm:prSet phldrT="[Text]"/>
      <dgm:spPr/>
      <dgm:t>
        <a:bodyPr/>
        <a:lstStyle/>
        <a:p>
          <a:r>
            <a:rPr lang="nl-BE" dirty="0" err="1" smtClean="0"/>
            <a:t>Carboxen</a:t>
          </a:r>
          <a:r>
            <a:rPr lang="nl-BE" dirty="0" smtClean="0"/>
            <a:t> 1000</a:t>
          </a:r>
        </a:p>
        <a:p>
          <a:r>
            <a:rPr lang="nl-BE" dirty="0" smtClean="0"/>
            <a:t>DCM / </a:t>
          </a:r>
          <a:r>
            <a:rPr lang="nl-BE" dirty="0" err="1" smtClean="0"/>
            <a:t>MeOH</a:t>
          </a:r>
          <a:endParaRPr lang="nl-BE" dirty="0"/>
        </a:p>
      </dgm:t>
    </dgm:pt>
    <dgm:pt modelId="{AF949690-2BB1-40F3-A942-BFD6A4984E49}" type="parTrans" cxnId="{F1F7698E-C7E3-431B-8819-2D3A302B5496}">
      <dgm:prSet/>
      <dgm:spPr/>
      <dgm:t>
        <a:bodyPr/>
        <a:lstStyle/>
        <a:p>
          <a:endParaRPr lang="nl-BE"/>
        </a:p>
      </dgm:t>
    </dgm:pt>
    <dgm:pt modelId="{1E25501B-66A5-4687-9DEC-0119C7924104}" type="sibTrans" cxnId="{F1F7698E-C7E3-431B-8819-2D3A302B5496}">
      <dgm:prSet/>
      <dgm:spPr/>
      <dgm:t>
        <a:bodyPr/>
        <a:lstStyle/>
        <a:p>
          <a:endParaRPr lang="nl-BE"/>
        </a:p>
      </dgm:t>
    </dgm:pt>
    <dgm:pt modelId="{D7C82C21-64D8-4ED6-A575-70F199283697}">
      <dgm:prSet phldrT="[Text]"/>
      <dgm:spPr/>
      <dgm:t>
        <a:bodyPr/>
        <a:lstStyle/>
        <a:p>
          <a:r>
            <a:rPr lang="nl-BE" dirty="0" smtClean="0"/>
            <a:t>LUC/IV/007</a:t>
          </a:r>
        </a:p>
        <a:p>
          <a:r>
            <a:rPr lang="nl-BE" dirty="0" smtClean="0"/>
            <a:t>LUC/IV/009</a:t>
          </a:r>
        </a:p>
        <a:p>
          <a:r>
            <a:rPr lang="nl-BE" dirty="0" smtClean="0"/>
            <a:t>LUC/IV/010</a:t>
          </a:r>
          <a:endParaRPr lang="nl-BE" dirty="0"/>
        </a:p>
      </dgm:t>
    </dgm:pt>
    <dgm:pt modelId="{9A1DDD6F-403E-4FA6-9AA3-60D2E171D7E3}" type="parTrans" cxnId="{9812F799-5D7B-4214-B295-6AE73E5222E3}">
      <dgm:prSet/>
      <dgm:spPr/>
      <dgm:t>
        <a:bodyPr/>
        <a:lstStyle/>
        <a:p>
          <a:endParaRPr lang="nl-BE"/>
        </a:p>
      </dgm:t>
    </dgm:pt>
    <dgm:pt modelId="{F1C44C08-8328-4D34-B96B-DE3CB49F79A8}" type="sibTrans" cxnId="{9812F799-5D7B-4214-B295-6AE73E5222E3}">
      <dgm:prSet/>
      <dgm:spPr/>
      <dgm:t>
        <a:bodyPr/>
        <a:lstStyle/>
        <a:p>
          <a:endParaRPr lang="nl-BE"/>
        </a:p>
      </dgm:t>
    </dgm:pt>
    <dgm:pt modelId="{53AE37F4-603B-468D-A896-2FF099FBCADC}">
      <dgm:prSet/>
      <dgm:spPr/>
      <dgm:t>
        <a:bodyPr/>
        <a:lstStyle/>
        <a:p>
          <a:r>
            <a:rPr lang="nl-BE" dirty="0" smtClean="0"/>
            <a:t>LUC/IV/003</a:t>
          </a:r>
        </a:p>
        <a:p>
          <a:r>
            <a:rPr lang="nl-BE" dirty="0" smtClean="0"/>
            <a:t>Glycolethers</a:t>
          </a:r>
        </a:p>
        <a:p>
          <a:r>
            <a:rPr lang="nl-BE" dirty="0" smtClean="0"/>
            <a:t>(L.7.2)</a:t>
          </a:r>
          <a:endParaRPr lang="nl-BE" dirty="0"/>
        </a:p>
      </dgm:t>
    </dgm:pt>
    <dgm:pt modelId="{D812C488-DD70-43F8-ADAC-EA09F066BE0D}" type="parTrans" cxnId="{0A320928-ED2A-43D3-ACE1-EB7F04913531}">
      <dgm:prSet/>
      <dgm:spPr/>
      <dgm:t>
        <a:bodyPr/>
        <a:lstStyle/>
        <a:p>
          <a:endParaRPr lang="nl-BE"/>
        </a:p>
      </dgm:t>
    </dgm:pt>
    <dgm:pt modelId="{FF213503-E292-45DA-B823-EC8C1FDFB66D}" type="sibTrans" cxnId="{0A320928-ED2A-43D3-ACE1-EB7F04913531}">
      <dgm:prSet/>
      <dgm:spPr/>
      <dgm:t>
        <a:bodyPr/>
        <a:lstStyle/>
        <a:p>
          <a:endParaRPr lang="nl-BE"/>
        </a:p>
      </dgm:t>
    </dgm:pt>
    <dgm:pt modelId="{6666BCCC-A3A9-46B0-AD17-F361A7F5D568}">
      <dgm:prSet/>
      <dgm:spPr/>
      <dgm:t>
        <a:bodyPr/>
        <a:lstStyle/>
        <a:p>
          <a:r>
            <a:rPr lang="nl-BE" dirty="0" smtClean="0"/>
            <a:t>LUC/IV/004</a:t>
          </a:r>
        </a:p>
        <a:p>
          <a:r>
            <a:rPr lang="nl-BE" dirty="0" smtClean="0"/>
            <a:t>Esters en acrylaten</a:t>
          </a:r>
        </a:p>
        <a:p>
          <a:r>
            <a:rPr lang="nl-BE" dirty="0" smtClean="0"/>
            <a:t>(L.6, L.7.4)</a:t>
          </a:r>
          <a:endParaRPr lang="nl-BE" dirty="0"/>
        </a:p>
      </dgm:t>
    </dgm:pt>
    <dgm:pt modelId="{03400CF2-8042-47EB-B790-A5309B474DFA}" type="parTrans" cxnId="{E3154EB0-E8B2-418D-9264-23FFC83F1175}">
      <dgm:prSet/>
      <dgm:spPr/>
      <dgm:t>
        <a:bodyPr/>
        <a:lstStyle/>
        <a:p>
          <a:endParaRPr lang="nl-BE"/>
        </a:p>
      </dgm:t>
    </dgm:pt>
    <dgm:pt modelId="{4F0CCDC1-FE52-4F97-867C-59632FBA5FD0}" type="sibTrans" cxnId="{E3154EB0-E8B2-418D-9264-23FFC83F1175}">
      <dgm:prSet/>
      <dgm:spPr/>
      <dgm:t>
        <a:bodyPr/>
        <a:lstStyle/>
        <a:p>
          <a:endParaRPr lang="nl-BE"/>
        </a:p>
      </dgm:t>
    </dgm:pt>
    <dgm:pt modelId="{544BBD6F-3009-49B1-903D-536AF5188BD5}" type="pres">
      <dgm:prSet presAssocID="{9B3EE848-7C5E-4832-8FCF-541522804B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3122FFFF-B273-4A2B-A444-5F2D0F4E12B1}" type="pres">
      <dgm:prSet presAssocID="{7417096D-6FEB-47FC-89BE-7423B7F90556}" presName="vertOne" presStyleCnt="0"/>
      <dgm:spPr/>
    </dgm:pt>
    <dgm:pt modelId="{D734C374-847C-4399-B669-6C4A24BBFDB7}" type="pres">
      <dgm:prSet presAssocID="{7417096D-6FEB-47FC-89BE-7423B7F90556}" presName="txOne" presStyleLbl="node0" presStyleIdx="0" presStyleCnt="1" custLinFactNeighborX="-3910" custLinFactNeighborY="26517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823479D-FFF5-44B1-A6F4-CF22DD1FC890}" type="pres">
      <dgm:prSet presAssocID="{7417096D-6FEB-47FC-89BE-7423B7F90556}" presName="parTransOne" presStyleCnt="0"/>
      <dgm:spPr/>
    </dgm:pt>
    <dgm:pt modelId="{43F70693-F062-44E5-AA73-6ABCF6B80DBF}" type="pres">
      <dgm:prSet presAssocID="{7417096D-6FEB-47FC-89BE-7423B7F90556}" presName="horzOne" presStyleCnt="0"/>
      <dgm:spPr/>
    </dgm:pt>
    <dgm:pt modelId="{FB1EE9A1-DBC8-4EDA-B25A-EB713D2C6900}" type="pres">
      <dgm:prSet presAssocID="{2810B8F4-9BB7-4CF5-B686-28845663FA4F}" presName="vertTwo" presStyleCnt="0"/>
      <dgm:spPr/>
    </dgm:pt>
    <dgm:pt modelId="{9BE61449-7B7A-4B3D-9073-0F7080AAEC4D}" type="pres">
      <dgm:prSet presAssocID="{2810B8F4-9BB7-4CF5-B686-28845663FA4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574D32B-23FC-4F1F-9FEF-CBA9069212D7}" type="pres">
      <dgm:prSet presAssocID="{2810B8F4-9BB7-4CF5-B686-28845663FA4F}" presName="parTransTwo" presStyleCnt="0"/>
      <dgm:spPr/>
    </dgm:pt>
    <dgm:pt modelId="{3C284FDB-315D-4836-8B8B-CA16FC7CEA2F}" type="pres">
      <dgm:prSet presAssocID="{2810B8F4-9BB7-4CF5-B686-28845663FA4F}" presName="horzTwo" presStyleCnt="0"/>
      <dgm:spPr/>
    </dgm:pt>
    <dgm:pt modelId="{0694E0E1-0145-4143-B253-17323FBDB5FE}" type="pres">
      <dgm:prSet presAssocID="{DD509595-0CA2-4C65-873D-EC3AEE04E5D6}" presName="vertThree" presStyleCnt="0"/>
      <dgm:spPr/>
    </dgm:pt>
    <dgm:pt modelId="{0167E7E8-DC10-406B-A3ED-884289B0069F}" type="pres">
      <dgm:prSet presAssocID="{DD509595-0CA2-4C65-873D-EC3AEE04E5D6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585AA85-6EB2-4BDB-B876-8A8D1EE41DC5}" type="pres">
      <dgm:prSet presAssocID="{DD509595-0CA2-4C65-873D-EC3AEE04E5D6}" presName="horzThree" presStyleCnt="0"/>
      <dgm:spPr/>
    </dgm:pt>
    <dgm:pt modelId="{EE6D2B48-AFDC-42BF-8D67-F852089CA5ED}" type="pres">
      <dgm:prSet presAssocID="{1876F97E-56EC-403C-9BD3-805ED4EA5DDA}" presName="sibSpaceThree" presStyleCnt="0"/>
      <dgm:spPr/>
    </dgm:pt>
    <dgm:pt modelId="{4C170716-371F-44F0-92BE-7A8AB0DC6A35}" type="pres">
      <dgm:prSet presAssocID="{406A9A5B-9F71-4388-9471-7C8EE2EAF8C8}" presName="vertThree" presStyleCnt="0"/>
      <dgm:spPr/>
    </dgm:pt>
    <dgm:pt modelId="{5D508D51-D039-4725-B4B0-1DC5A13D18E7}" type="pres">
      <dgm:prSet presAssocID="{406A9A5B-9F71-4388-9471-7C8EE2EAF8C8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DE834B5-65B2-4246-BE1B-EA292FC8506E}" type="pres">
      <dgm:prSet presAssocID="{406A9A5B-9F71-4388-9471-7C8EE2EAF8C8}" presName="horzThree" presStyleCnt="0"/>
      <dgm:spPr/>
    </dgm:pt>
    <dgm:pt modelId="{3C0E6CDD-EBA6-44DB-80EE-8CB15A9354FD}" type="pres">
      <dgm:prSet presAssocID="{F3312B86-6F7B-4ECB-BB49-8038E66BC06F}" presName="sibSpaceTwo" presStyleCnt="0"/>
      <dgm:spPr/>
    </dgm:pt>
    <dgm:pt modelId="{EF33F5C7-2681-4C3E-A93C-B334DCF8C1A9}" type="pres">
      <dgm:prSet presAssocID="{163F8FE2-AE6B-41EE-AE19-AFCA7A178BD8}" presName="vertTwo" presStyleCnt="0"/>
      <dgm:spPr/>
    </dgm:pt>
    <dgm:pt modelId="{B5C5A4C7-B5FC-4622-BE4E-C6E3C89E4288}" type="pres">
      <dgm:prSet presAssocID="{163F8FE2-AE6B-41EE-AE19-AFCA7A178BD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DF13EC4-0F31-40C5-8205-A82104F49D7C}" type="pres">
      <dgm:prSet presAssocID="{163F8FE2-AE6B-41EE-AE19-AFCA7A178BD8}" presName="parTransTwo" presStyleCnt="0"/>
      <dgm:spPr/>
    </dgm:pt>
    <dgm:pt modelId="{42F254F6-72E4-44E5-A676-B1C47F036978}" type="pres">
      <dgm:prSet presAssocID="{163F8FE2-AE6B-41EE-AE19-AFCA7A178BD8}" presName="horzTwo" presStyleCnt="0"/>
      <dgm:spPr/>
    </dgm:pt>
    <dgm:pt modelId="{46CCB334-8D84-408D-A126-66C436D6F313}" type="pres">
      <dgm:prSet presAssocID="{D7C82C21-64D8-4ED6-A575-70F199283697}" presName="vertThree" presStyleCnt="0"/>
      <dgm:spPr/>
    </dgm:pt>
    <dgm:pt modelId="{87674252-011B-4D68-A836-F4CCC38FEC20}" type="pres">
      <dgm:prSet presAssocID="{D7C82C21-64D8-4ED6-A575-70F19928369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1E7150D-B676-41A9-8C97-7563D1307BCB}" type="pres">
      <dgm:prSet presAssocID="{D7C82C21-64D8-4ED6-A575-70F199283697}" presName="horzThree" presStyleCnt="0"/>
      <dgm:spPr/>
    </dgm:pt>
    <dgm:pt modelId="{2C0EE9B3-8485-4D05-9D64-27CC6EA02578}" type="pres">
      <dgm:prSet presAssocID="{F1C44C08-8328-4D34-B96B-DE3CB49F79A8}" presName="sibSpaceThree" presStyleCnt="0"/>
      <dgm:spPr/>
    </dgm:pt>
    <dgm:pt modelId="{63FBF71B-38EE-449F-9313-0A4C712B50E8}" type="pres">
      <dgm:prSet presAssocID="{53AE37F4-603B-468D-A896-2FF099FBCADC}" presName="vertThree" presStyleCnt="0"/>
      <dgm:spPr/>
    </dgm:pt>
    <dgm:pt modelId="{D00E81A9-745D-43A0-A645-D09C1201E0C6}" type="pres">
      <dgm:prSet presAssocID="{53AE37F4-603B-468D-A896-2FF099FBCADC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2A9CD06-5AA3-4845-9C49-4AC4E5D9A070}" type="pres">
      <dgm:prSet presAssocID="{53AE37F4-603B-468D-A896-2FF099FBCADC}" presName="horzThree" presStyleCnt="0"/>
      <dgm:spPr/>
    </dgm:pt>
    <dgm:pt modelId="{2354C09F-93F6-439D-A09C-513542EA9A95}" type="pres">
      <dgm:prSet presAssocID="{FF213503-E292-45DA-B823-EC8C1FDFB66D}" presName="sibSpaceThree" presStyleCnt="0"/>
      <dgm:spPr/>
    </dgm:pt>
    <dgm:pt modelId="{CC45FC31-87C9-4B7B-BE27-BD60B863C281}" type="pres">
      <dgm:prSet presAssocID="{6666BCCC-A3A9-46B0-AD17-F361A7F5D568}" presName="vertThree" presStyleCnt="0"/>
      <dgm:spPr/>
    </dgm:pt>
    <dgm:pt modelId="{8F6832AE-2B5B-4A03-8689-F4EE27789DEB}" type="pres">
      <dgm:prSet presAssocID="{6666BCCC-A3A9-46B0-AD17-F361A7F5D568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900E807-C3D7-4B79-8B79-2904C46F408C}" type="pres">
      <dgm:prSet presAssocID="{6666BCCC-A3A9-46B0-AD17-F361A7F5D568}" presName="horzThree" presStyleCnt="0"/>
      <dgm:spPr/>
    </dgm:pt>
  </dgm:ptLst>
  <dgm:cxnLst>
    <dgm:cxn modelId="{E3154EB0-E8B2-418D-9264-23FFC83F1175}" srcId="{163F8FE2-AE6B-41EE-AE19-AFCA7A178BD8}" destId="{6666BCCC-A3A9-46B0-AD17-F361A7F5D568}" srcOrd="2" destOrd="0" parTransId="{03400CF2-8042-47EB-B790-A5309B474DFA}" sibTransId="{4F0CCDC1-FE52-4F97-867C-59632FBA5FD0}"/>
    <dgm:cxn modelId="{711A14FD-F5DB-4C04-9A8D-174B14C81CDF}" type="presOf" srcId="{9B3EE848-7C5E-4832-8FCF-541522804B10}" destId="{544BBD6F-3009-49B1-903D-536AF5188BD5}" srcOrd="0" destOrd="0" presId="urn:microsoft.com/office/officeart/2005/8/layout/hierarchy4"/>
    <dgm:cxn modelId="{689AA6DC-60BB-441E-A580-193053A1C9BC}" srcId="{7417096D-6FEB-47FC-89BE-7423B7F90556}" destId="{2810B8F4-9BB7-4CF5-B686-28845663FA4F}" srcOrd="0" destOrd="0" parTransId="{F6DC34D2-041F-42B8-B3D0-4A22E46EA0E4}" sibTransId="{F3312B86-6F7B-4ECB-BB49-8038E66BC06F}"/>
    <dgm:cxn modelId="{4594EAC5-7785-4880-9B21-1A94C287D9B0}" type="presOf" srcId="{2810B8F4-9BB7-4CF5-B686-28845663FA4F}" destId="{9BE61449-7B7A-4B3D-9073-0F7080AAEC4D}" srcOrd="0" destOrd="0" presId="urn:microsoft.com/office/officeart/2005/8/layout/hierarchy4"/>
    <dgm:cxn modelId="{876CFE24-9AF1-4582-8B4B-B025DC752D0E}" type="presOf" srcId="{6666BCCC-A3A9-46B0-AD17-F361A7F5D568}" destId="{8F6832AE-2B5B-4A03-8689-F4EE27789DEB}" srcOrd="0" destOrd="0" presId="urn:microsoft.com/office/officeart/2005/8/layout/hierarchy4"/>
    <dgm:cxn modelId="{2DE0AE73-3E5B-4563-A6DF-2F1186F72242}" type="presOf" srcId="{D7C82C21-64D8-4ED6-A575-70F199283697}" destId="{87674252-011B-4D68-A836-F4CCC38FEC20}" srcOrd="0" destOrd="0" presId="urn:microsoft.com/office/officeart/2005/8/layout/hierarchy4"/>
    <dgm:cxn modelId="{0A320928-ED2A-43D3-ACE1-EB7F04913531}" srcId="{163F8FE2-AE6B-41EE-AE19-AFCA7A178BD8}" destId="{53AE37F4-603B-468D-A896-2FF099FBCADC}" srcOrd="1" destOrd="0" parTransId="{D812C488-DD70-43F8-ADAC-EA09F066BE0D}" sibTransId="{FF213503-E292-45DA-B823-EC8C1FDFB66D}"/>
    <dgm:cxn modelId="{00BE6F91-4F0C-4B24-9ECC-D1BADE359237}" type="presOf" srcId="{7417096D-6FEB-47FC-89BE-7423B7F90556}" destId="{D734C374-847C-4399-B669-6C4A24BBFDB7}" srcOrd="0" destOrd="0" presId="urn:microsoft.com/office/officeart/2005/8/layout/hierarchy4"/>
    <dgm:cxn modelId="{50EF5901-7CA4-4B68-AE5E-E94BEA5CDA5F}" srcId="{2810B8F4-9BB7-4CF5-B686-28845663FA4F}" destId="{DD509595-0CA2-4C65-873D-EC3AEE04E5D6}" srcOrd="0" destOrd="0" parTransId="{F6802E39-09A3-4E01-9C37-21AE4C2B8952}" sibTransId="{1876F97E-56EC-403C-9BD3-805ED4EA5DDA}"/>
    <dgm:cxn modelId="{FB14D992-EF98-4479-B519-586255CDE8CE}" type="presOf" srcId="{53AE37F4-603B-468D-A896-2FF099FBCADC}" destId="{D00E81A9-745D-43A0-A645-D09C1201E0C6}" srcOrd="0" destOrd="0" presId="urn:microsoft.com/office/officeart/2005/8/layout/hierarchy4"/>
    <dgm:cxn modelId="{354081EB-0132-4054-8D27-806C5E15EA61}" srcId="{2810B8F4-9BB7-4CF5-B686-28845663FA4F}" destId="{406A9A5B-9F71-4388-9471-7C8EE2EAF8C8}" srcOrd="1" destOrd="0" parTransId="{7CA08571-7B4E-4911-904C-5D3D6F05B0F8}" sibTransId="{8F95E2CF-7828-4B56-B8C4-1FB1C33CD7E1}"/>
    <dgm:cxn modelId="{914899A5-1CFD-499B-B5D2-0D551DB0D969}" type="presOf" srcId="{163F8FE2-AE6B-41EE-AE19-AFCA7A178BD8}" destId="{B5C5A4C7-B5FC-4622-BE4E-C6E3C89E4288}" srcOrd="0" destOrd="0" presId="urn:microsoft.com/office/officeart/2005/8/layout/hierarchy4"/>
    <dgm:cxn modelId="{9812F799-5D7B-4214-B295-6AE73E5222E3}" srcId="{163F8FE2-AE6B-41EE-AE19-AFCA7A178BD8}" destId="{D7C82C21-64D8-4ED6-A575-70F199283697}" srcOrd="0" destOrd="0" parTransId="{9A1DDD6F-403E-4FA6-9AA3-60D2E171D7E3}" sibTransId="{F1C44C08-8328-4D34-B96B-DE3CB49F79A8}"/>
    <dgm:cxn modelId="{920256F1-6530-406E-8DB0-4C15E96668C3}" type="presOf" srcId="{DD509595-0CA2-4C65-873D-EC3AEE04E5D6}" destId="{0167E7E8-DC10-406B-A3ED-884289B0069F}" srcOrd="0" destOrd="0" presId="urn:microsoft.com/office/officeart/2005/8/layout/hierarchy4"/>
    <dgm:cxn modelId="{F1F7698E-C7E3-431B-8819-2D3A302B5496}" srcId="{7417096D-6FEB-47FC-89BE-7423B7F90556}" destId="{163F8FE2-AE6B-41EE-AE19-AFCA7A178BD8}" srcOrd="1" destOrd="0" parTransId="{AF949690-2BB1-40F3-A942-BFD6A4984E49}" sibTransId="{1E25501B-66A5-4687-9DEC-0119C7924104}"/>
    <dgm:cxn modelId="{ADD93445-F275-44FA-B926-F8171EE71ACF}" srcId="{9B3EE848-7C5E-4832-8FCF-541522804B10}" destId="{7417096D-6FEB-47FC-89BE-7423B7F90556}" srcOrd="0" destOrd="0" parTransId="{F9A0A603-6837-4298-A070-06584258E601}" sibTransId="{AE85481C-8493-49D0-A917-F38C25D3B622}"/>
    <dgm:cxn modelId="{58A49DDB-D0F3-4B74-A7A8-7BC5E530119A}" type="presOf" srcId="{406A9A5B-9F71-4388-9471-7C8EE2EAF8C8}" destId="{5D508D51-D039-4725-B4B0-1DC5A13D18E7}" srcOrd="0" destOrd="0" presId="urn:microsoft.com/office/officeart/2005/8/layout/hierarchy4"/>
    <dgm:cxn modelId="{3E469EFB-ED82-4C58-869D-90C27E5FF054}" type="presParOf" srcId="{544BBD6F-3009-49B1-903D-536AF5188BD5}" destId="{3122FFFF-B273-4A2B-A444-5F2D0F4E12B1}" srcOrd="0" destOrd="0" presId="urn:microsoft.com/office/officeart/2005/8/layout/hierarchy4"/>
    <dgm:cxn modelId="{E2785F50-F16D-4FF1-98E4-DFF1E8BADBBE}" type="presParOf" srcId="{3122FFFF-B273-4A2B-A444-5F2D0F4E12B1}" destId="{D734C374-847C-4399-B669-6C4A24BBFDB7}" srcOrd="0" destOrd="0" presId="urn:microsoft.com/office/officeart/2005/8/layout/hierarchy4"/>
    <dgm:cxn modelId="{DD8D9DEE-FC0B-40A9-9C80-8991DD71F698}" type="presParOf" srcId="{3122FFFF-B273-4A2B-A444-5F2D0F4E12B1}" destId="{2823479D-FFF5-44B1-A6F4-CF22DD1FC890}" srcOrd="1" destOrd="0" presId="urn:microsoft.com/office/officeart/2005/8/layout/hierarchy4"/>
    <dgm:cxn modelId="{8BE8F236-4FC2-4ABC-A03E-257486150B61}" type="presParOf" srcId="{3122FFFF-B273-4A2B-A444-5F2D0F4E12B1}" destId="{43F70693-F062-44E5-AA73-6ABCF6B80DBF}" srcOrd="2" destOrd="0" presId="urn:microsoft.com/office/officeart/2005/8/layout/hierarchy4"/>
    <dgm:cxn modelId="{BFE6E3D3-4DB6-4843-8AEC-45471617FDB5}" type="presParOf" srcId="{43F70693-F062-44E5-AA73-6ABCF6B80DBF}" destId="{FB1EE9A1-DBC8-4EDA-B25A-EB713D2C6900}" srcOrd="0" destOrd="0" presId="urn:microsoft.com/office/officeart/2005/8/layout/hierarchy4"/>
    <dgm:cxn modelId="{9DA6EE37-878B-4A2C-838A-AC16443CF72C}" type="presParOf" srcId="{FB1EE9A1-DBC8-4EDA-B25A-EB713D2C6900}" destId="{9BE61449-7B7A-4B3D-9073-0F7080AAEC4D}" srcOrd="0" destOrd="0" presId="urn:microsoft.com/office/officeart/2005/8/layout/hierarchy4"/>
    <dgm:cxn modelId="{DF399EA5-4D81-4BED-81D8-AA1732C2E26F}" type="presParOf" srcId="{FB1EE9A1-DBC8-4EDA-B25A-EB713D2C6900}" destId="{C574D32B-23FC-4F1F-9FEF-CBA9069212D7}" srcOrd="1" destOrd="0" presId="urn:microsoft.com/office/officeart/2005/8/layout/hierarchy4"/>
    <dgm:cxn modelId="{730E25D7-3E01-48DF-AB6E-CBFCC5D8D53B}" type="presParOf" srcId="{FB1EE9A1-DBC8-4EDA-B25A-EB713D2C6900}" destId="{3C284FDB-315D-4836-8B8B-CA16FC7CEA2F}" srcOrd="2" destOrd="0" presId="urn:microsoft.com/office/officeart/2005/8/layout/hierarchy4"/>
    <dgm:cxn modelId="{8C4DE119-B8B2-42A3-9EA8-8857381E1090}" type="presParOf" srcId="{3C284FDB-315D-4836-8B8B-CA16FC7CEA2F}" destId="{0694E0E1-0145-4143-B253-17323FBDB5FE}" srcOrd="0" destOrd="0" presId="urn:microsoft.com/office/officeart/2005/8/layout/hierarchy4"/>
    <dgm:cxn modelId="{D3B4EC90-8EA1-4AAD-A200-57CEC75A4F12}" type="presParOf" srcId="{0694E0E1-0145-4143-B253-17323FBDB5FE}" destId="{0167E7E8-DC10-406B-A3ED-884289B0069F}" srcOrd="0" destOrd="0" presId="urn:microsoft.com/office/officeart/2005/8/layout/hierarchy4"/>
    <dgm:cxn modelId="{C56C0FCF-33CD-4382-BB1C-DB0FF5EEE291}" type="presParOf" srcId="{0694E0E1-0145-4143-B253-17323FBDB5FE}" destId="{3585AA85-6EB2-4BDB-B876-8A8D1EE41DC5}" srcOrd="1" destOrd="0" presId="urn:microsoft.com/office/officeart/2005/8/layout/hierarchy4"/>
    <dgm:cxn modelId="{3E9E0E52-F0A8-478E-99D6-2F57924985ED}" type="presParOf" srcId="{3C284FDB-315D-4836-8B8B-CA16FC7CEA2F}" destId="{EE6D2B48-AFDC-42BF-8D67-F852089CA5ED}" srcOrd="1" destOrd="0" presId="urn:microsoft.com/office/officeart/2005/8/layout/hierarchy4"/>
    <dgm:cxn modelId="{540A5617-C1EE-404F-BE0B-BDBD2B7C399F}" type="presParOf" srcId="{3C284FDB-315D-4836-8B8B-CA16FC7CEA2F}" destId="{4C170716-371F-44F0-92BE-7A8AB0DC6A35}" srcOrd="2" destOrd="0" presId="urn:microsoft.com/office/officeart/2005/8/layout/hierarchy4"/>
    <dgm:cxn modelId="{20AE3BB6-C0CD-4E35-B4C0-52D12FF99379}" type="presParOf" srcId="{4C170716-371F-44F0-92BE-7A8AB0DC6A35}" destId="{5D508D51-D039-4725-B4B0-1DC5A13D18E7}" srcOrd="0" destOrd="0" presId="urn:microsoft.com/office/officeart/2005/8/layout/hierarchy4"/>
    <dgm:cxn modelId="{31B95890-EB98-4001-884B-D8544180FA48}" type="presParOf" srcId="{4C170716-371F-44F0-92BE-7A8AB0DC6A35}" destId="{8DE834B5-65B2-4246-BE1B-EA292FC8506E}" srcOrd="1" destOrd="0" presId="urn:microsoft.com/office/officeart/2005/8/layout/hierarchy4"/>
    <dgm:cxn modelId="{B60E68E2-3CED-43AD-B617-1552F294AEF7}" type="presParOf" srcId="{43F70693-F062-44E5-AA73-6ABCF6B80DBF}" destId="{3C0E6CDD-EBA6-44DB-80EE-8CB15A9354FD}" srcOrd="1" destOrd="0" presId="urn:microsoft.com/office/officeart/2005/8/layout/hierarchy4"/>
    <dgm:cxn modelId="{7900770F-C617-45ED-90A7-EAFAD0FD50CE}" type="presParOf" srcId="{43F70693-F062-44E5-AA73-6ABCF6B80DBF}" destId="{EF33F5C7-2681-4C3E-A93C-B334DCF8C1A9}" srcOrd="2" destOrd="0" presId="urn:microsoft.com/office/officeart/2005/8/layout/hierarchy4"/>
    <dgm:cxn modelId="{3E92E29D-F6AE-4C5E-A594-956AFFBF96A8}" type="presParOf" srcId="{EF33F5C7-2681-4C3E-A93C-B334DCF8C1A9}" destId="{B5C5A4C7-B5FC-4622-BE4E-C6E3C89E4288}" srcOrd="0" destOrd="0" presId="urn:microsoft.com/office/officeart/2005/8/layout/hierarchy4"/>
    <dgm:cxn modelId="{2D7D0C8C-E5E8-4721-95BA-A03C65B1FAA7}" type="presParOf" srcId="{EF33F5C7-2681-4C3E-A93C-B334DCF8C1A9}" destId="{BDF13EC4-0F31-40C5-8205-A82104F49D7C}" srcOrd="1" destOrd="0" presId="urn:microsoft.com/office/officeart/2005/8/layout/hierarchy4"/>
    <dgm:cxn modelId="{CFFCE03E-862C-4049-BD17-1CF1A017C161}" type="presParOf" srcId="{EF33F5C7-2681-4C3E-A93C-B334DCF8C1A9}" destId="{42F254F6-72E4-44E5-A676-B1C47F036978}" srcOrd="2" destOrd="0" presId="urn:microsoft.com/office/officeart/2005/8/layout/hierarchy4"/>
    <dgm:cxn modelId="{CE3CC4C7-EEF7-4B78-AC75-A427CE1A090F}" type="presParOf" srcId="{42F254F6-72E4-44E5-A676-B1C47F036978}" destId="{46CCB334-8D84-408D-A126-66C436D6F313}" srcOrd="0" destOrd="0" presId="urn:microsoft.com/office/officeart/2005/8/layout/hierarchy4"/>
    <dgm:cxn modelId="{3F34F986-7FFE-4CB2-BCC2-7D0BEB348263}" type="presParOf" srcId="{46CCB334-8D84-408D-A126-66C436D6F313}" destId="{87674252-011B-4D68-A836-F4CCC38FEC20}" srcOrd="0" destOrd="0" presId="urn:microsoft.com/office/officeart/2005/8/layout/hierarchy4"/>
    <dgm:cxn modelId="{AD20DD85-0675-4B3C-BA48-B18758447C3E}" type="presParOf" srcId="{46CCB334-8D84-408D-A126-66C436D6F313}" destId="{81E7150D-B676-41A9-8C97-7563D1307BCB}" srcOrd="1" destOrd="0" presId="urn:microsoft.com/office/officeart/2005/8/layout/hierarchy4"/>
    <dgm:cxn modelId="{4794FA88-5D00-4B9D-84BC-4EBA17507043}" type="presParOf" srcId="{42F254F6-72E4-44E5-A676-B1C47F036978}" destId="{2C0EE9B3-8485-4D05-9D64-27CC6EA02578}" srcOrd="1" destOrd="0" presId="urn:microsoft.com/office/officeart/2005/8/layout/hierarchy4"/>
    <dgm:cxn modelId="{B9FD1009-0EE4-4784-825B-EB888E453605}" type="presParOf" srcId="{42F254F6-72E4-44E5-A676-B1C47F036978}" destId="{63FBF71B-38EE-449F-9313-0A4C712B50E8}" srcOrd="2" destOrd="0" presId="urn:microsoft.com/office/officeart/2005/8/layout/hierarchy4"/>
    <dgm:cxn modelId="{1E25EC54-517C-4C2D-AC93-CC650E31C544}" type="presParOf" srcId="{63FBF71B-38EE-449F-9313-0A4C712B50E8}" destId="{D00E81A9-745D-43A0-A645-D09C1201E0C6}" srcOrd="0" destOrd="0" presId="urn:microsoft.com/office/officeart/2005/8/layout/hierarchy4"/>
    <dgm:cxn modelId="{D8817D5B-C398-4EC3-9347-AADE6F76C0B9}" type="presParOf" srcId="{63FBF71B-38EE-449F-9313-0A4C712B50E8}" destId="{A2A9CD06-5AA3-4845-9C49-4AC4E5D9A070}" srcOrd="1" destOrd="0" presId="urn:microsoft.com/office/officeart/2005/8/layout/hierarchy4"/>
    <dgm:cxn modelId="{EFAB8119-6328-43A2-AC26-3A9E85B733F4}" type="presParOf" srcId="{42F254F6-72E4-44E5-A676-B1C47F036978}" destId="{2354C09F-93F6-439D-A09C-513542EA9A95}" srcOrd="3" destOrd="0" presId="urn:microsoft.com/office/officeart/2005/8/layout/hierarchy4"/>
    <dgm:cxn modelId="{57938FC2-43DD-4A18-B2B2-6B7F28C5CC0C}" type="presParOf" srcId="{42F254F6-72E4-44E5-A676-B1C47F036978}" destId="{CC45FC31-87C9-4B7B-BE27-BD60B863C281}" srcOrd="4" destOrd="0" presId="urn:microsoft.com/office/officeart/2005/8/layout/hierarchy4"/>
    <dgm:cxn modelId="{EAB0B224-997C-4673-877F-C09F941CD502}" type="presParOf" srcId="{CC45FC31-87C9-4B7B-BE27-BD60B863C281}" destId="{8F6832AE-2B5B-4A03-8689-F4EE27789DEB}" srcOrd="0" destOrd="0" presId="urn:microsoft.com/office/officeart/2005/8/layout/hierarchy4"/>
    <dgm:cxn modelId="{941D861E-64E4-4DF1-A93E-5DFE178AE9C1}" type="presParOf" srcId="{CC45FC31-87C9-4B7B-BE27-BD60B863C281}" destId="{7900E807-C3D7-4B79-8B79-2904C46F408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2CC68-DD55-4FBA-BC4C-6D11BF7F81A8}">
      <dsp:nvSpPr>
        <dsp:cNvPr id="0" name=""/>
        <dsp:cNvSpPr/>
      </dsp:nvSpPr>
      <dsp:spPr>
        <a:xfrm>
          <a:off x="699" y="132"/>
          <a:ext cx="6094601" cy="987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Methodiek voor de bepaling van L.6 en L.7 componenten via LUC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Actuele status</a:t>
          </a:r>
          <a:endParaRPr lang="nl-BE" sz="1600" kern="1200" dirty="0"/>
        </a:p>
      </dsp:txBody>
      <dsp:txXfrm>
        <a:off x="29627" y="29060"/>
        <a:ext cx="6036745" cy="929817"/>
      </dsp:txXfrm>
    </dsp:sp>
    <dsp:sp modelId="{EACE8407-2D60-473A-9FE9-30A5609B591F}">
      <dsp:nvSpPr>
        <dsp:cNvPr id="0" name=""/>
        <dsp:cNvSpPr/>
      </dsp:nvSpPr>
      <dsp:spPr>
        <a:xfrm>
          <a:off x="699" y="1068232"/>
          <a:ext cx="3981182" cy="987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Actief kool</a:t>
          </a:r>
          <a:endParaRPr lang="nl-BE" sz="1400" kern="1200" dirty="0"/>
        </a:p>
      </dsp:txBody>
      <dsp:txXfrm>
        <a:off x="29627" y="1097160"/>
        <a:ext cx="3923326" cy="929817"/>
      </dsp:txXfrm>
    </dsp:sp>
    <dsp:sp modelId="{A429D249-3CFC-4455-97E7-9E86EEDBFCB4}">
      <dsp:nvSpPr>
        <dsp:cNvPr id="0" name=""/>
        <dsp:cNvSpPr/>
      </dsp:nvSpPr>
      <dsp:spPr>
        <a:xfrm>
          <a:off x="699" y="2136333"/>
          <a:ext cx="1949648" cy="987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CS</a:t>
          </a:r>
          <a:r>
            <a:rPr lang="nl-BE" sz="1800" kern="1200" baseline="-25000" dirty="0" smtClean="0"/>
            <a:t>2</a:t>
          </a:r>
          <a:endParaRPr lang="nl-BE" sz="1800" kern="1200" baseline="-25000" dirty="0"/>
        </a:p>
      </dsp:txBody>
      <dsp:txXfrm>
        <a:off x="29627" y="2165261"/>
        <a:ext cx="1891792" cy="929817"/>
      </dsp:txXfrm>
    </dsp:sp>
    <dsp:sp modelId="{3E838C1A-5A87-4C17-8DBF-83449AACF5F2}">
      <dsp:nvSpPr>
        <dsp:cNvPr id="0" name=""/>
        <dsp:cNvSpPr/>
      </dsp:nvSpPr>
      <dsp:spPr>
        <a:xfrm>
          <a:off x="699" y="3204433"/>
          <a:ext cx="1949648" cy="987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0" u="sng" kern="1200" dirty="0" smtClean="0">
              <a:solidFill>
                <a:schemeClr val="tx1"/>
              </a:solidFill>
            </a:rPr>
            <a:t>L.6</a:t>
          </a:r>
          <a:endParaRPr lang="nl-BE" sz="1600" b="0" u="none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L.7.1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L.7.3</a:t>
          </a:r>
        </a:p>
      </dsp:txBody>
      <dsp:txXfrm>
        <a:off x="29627" y="3233361"/>
        <a:ext cx="1891792" cy="929817"/>
      </dsp:txXfrm>
    </dsp:sp>
    <dsp:sp modelId="{519D3468-2188-49B9-B616-FC6C0C82A54D}">
      <dsp:nvSpPr>
        <dsp:cNvPr id="0" name=""/>
        <dsp:cNvSpPr/>
      </dsp:nvSpPr>
      <dsp:spPr>
        <a:xfrm>
          <a:off x="2032233" y="2136333"/>
          <a:ext cx="1949648" cy="987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DCM/</a:t>
          </a:r>
          <a:r>
            <a:rPr lang="nl-BE" sz="1800" kern="1200" dirty="0" err="1" smtClean="0"/>
            <a:t>MeOH</a:t>
          </a:r>
          <a:endParaRPr lang="nl-BE" sz="1800" kern="1200" dirty="0"/>
        </a:p>
      </dsp:txBody>
      <dsp:txXfrm>
        <a:off x="2061161" y="2165261"/>
        <a:ext cx="1891792" cy="929817"/>
      </dsp:txXfrm>
    </dsp:sp>
    <dsp:sp modelId="{4A2A1193-81CD-4D17-AFED-03113B3C75EA}">
      <dsp:nvSpPr>
        <dsp:cNvPr id="0" name=""/>
        <dsp:cNvSpPr/>
      </dsp:nvSpPr>
      <dsp:spPr>
        <a:xfrm>
          <a:off x="2032233" y="3204433"/>
          <a:ext cx="1949648" cy="987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1" u="sng" kern="1200" dirty="0" smtClean="0">
              <a:solidFill>
                <a:srgbClr val="FF0000"/>
              </a:solidFill>
            </a:rPr>
            <a:t>L.6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L.7.2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L.7.4</a:t>
          </a:r>
          <a:endParaRPr lang="nl-BE" sz="1600" kern="1200" dirty="0"/>
        </a:p>
      </dsp:txBody>
      <dsp:txXfrm>
        <a:off x="2061161" y="3233361"/>
        <a:ext cx="1891792" cy="929817"/>
      </dsp:txXfrm>
    </dsp:sp>
    <dsp:sp modelId="{4DA32F4D-1F32-4110-9E9C-F1B3A491BC43}">
      <dsp:nvSpPr>
        <dsp:cNvPr id="0" name=""/>
        <dsp:cNvSpPr/>
      </dsp:nvSpPr>
      <dsp:spPr>
        <a:xfrm>
          <a:off x="4128124" y="1062916"/>
          <a:ext cx="1949648" cy="987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Koolstof moleculaire zeef</a:t>
          </a:r>
          <a:endParaRPr lang="nl-BE" sz="1400" kern="1200" dirty="0"/>
        </a:p>
      </dsp:txBody>
      <dsp:txXfrm>
        <a:off x="4157052" y="1091844"/>
        <a:ext cx="1891792" cy="929817"/>
      </dsp:txXfrm>
    </dsp:sp>
    <dsp:sp modelId="{0C93EFF1-3E18-4849-8314-B5943F753CE8}">
      <dsp:nvSpPr>
        <dsp:cNvPr id="0" name=""/>
        <dsp:cNvSpPr/>
      </dsp:nvSpPr>
      <dsp:spPr>
        <a:xfrm>
          <a:off x="4145652" y="2136333"/>
          <a:ext cx="1949648" cy="987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DCM/</a:t>
          </a:r>
          <a:r>
            <a:rPr lang="nl-BE" sz="1800" kern="1200" dirty="0" err="1" smtClean="0"/>
            <a:t>MeOH</a:t>
          </a:r>
          <a:endParaRPr lang="nl-BE" sz="1800" kern="1200" dirty="0"/>
        </a:p>
      </dsp:txBody>
      <dsp:txXfrm>
        <a:off x="4174580" y="2165261"/>
        <a:ext cx="1891792" cy="929817"/>
      </dsp:txXfrm>
    </dsp:sp>
    <dsp:sp modelId="{4D073F5C-C303-4802-8992-0DD2AB794523}">
      <dsp:nvSpPr>
        <dsp:cNvPr id="0" name=""/>
        <dsp:cNvSpPr/>
      </dsp:nvSpPr>
      <dsp:spPr>
        <a:xfrm>
          <a:off x="4145652" y="3204433"/>
          <a:ext cx="1949648" cy="987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0" u="sng" kern="1200" dirty="0" smtClean="0">
              <a:solidFill>
                <a:schemeClr val="tx1"/>
              </a:solidFill>
            </a:rPr>
            <a:t>L.6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L.7.6</a:t>
          </a:r>
          <a:endParaRPr lang="nl-BE" sz="1600" kern="1200" dirty="0"/>
        </a:p>
      </dsp:txBody>
      <dsp:txXfrm>
        <a:off x="4174580" y="3233361"/>
        <a:ext cx="1891792" cy="92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50B28-8804-4AB7-8267-65BBCBF2197C}">
      <dsp:nvSpPr>
        <dsp:cNvPr id="0" name=""/>
        <dsp:cNvSpPr/>
      </dsp:nvSpPr>
      <dsp:spPr>
        <a:xfrm>
          <a:off x="2250" y="1460"/>
          <a:ext cx="609149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Validatie gecombineerde en praktijkgerichte compendium procedure voor L.6 componenten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(Fase I, 2016)</a:t>
          </a:r>
          <a:endParaRPr lang="nl-BE" sz="2000" kern="1200" dirty="0"/>
        </a:p>
      </dsp:txBody>
      <dsp:txXfrm>
        <a:off x="39796" y="39006"/>
        <a:ext cx="6016407" cy="1206814"/>
      </dsp:txXfrm>
    </dsp:sp>
    <dsp:sp modelId="{EB70531A-2B9C-4279-9DCC-8B01467EF269}">
      <dsp:nvSpPr>
        <dsp:cNvPr id="0" name=""/>
        <dsp:cNvSpPr/>
      </dsp:nvSpPr>
      <dsp:spPr>
        <a:xfrm>
          <a:off x="2250" y="1391046"/>
          <a:ext cx="2984367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Actief kool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CS</a:t>
          </a:r>
          <a:r>
            <a:rPr lang="nl-BE" sz="1800" kern="1200" baseline="-25000" dirty="0" smtClean="0"/>
            <a:t>2</a:t>
          </a:r>
          <a:endParaRPr lang="nl-BE" sz="1800" kern="1200" baseline="-25000" dirty="0"/>
        </a:p>
      </dsp:txBody>
      <dsp:txXfrm>
        <a:off x="39796" y="1428592"/>
        <a:ext cx="2909275" cy="1206814"/>
      </dsp:txXfrm>
    </dsp:sp>
    <dsp:sp modelId="{A3F79B07-5D02-4314-B4C5-B00227C19B52}">
      <dsp:nvSpPr>
        <dsp:cNvPr id="0" name=""/>
        <dsp:cNvSpPr/>
      </dsp:nvSpPr>
      <dsp:spPr>
        <a:xfrm>
          <a:off x="2250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LUC/IV/001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LUC/IV/002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LUC/IV/006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LUC/IV/008</a:t>
          </a:r>
          <a:endParaRPr lang="nl-BE" sz="1400" kern="1200" dirty="0"/>
        </a:p>
      </dsp:txBody>
      <dsp:txXfrm>
        <a:off x="39796" y="2818179"/>
        <a:ext cx="1386400" cy="1206814"/>
      </dsp:txXfrm>
    </dsp:sp>
    <dsp:sp modelId="{6A30A1CB-FCD9-468F-A8DA-B9D0765FF4DB}">
      <dsp:nvSpPr>
        <dsp:cNvPr id="0" name=""/>
        <dsp:cNvSpPr/>
      </dsp:nvSpPr>
      <dsp:spPr>
        <a:xfrm>
          <a:off x="1525125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Aromatische </a:t>
          </a:r>
          <a:r>
            <a:rPr lang="nl-BE" sz="1200" kern="1200" dirty="0" err="1" smtClean="0"/>
            <a:t>kws</a:t>
          </a:r>
          <a:endParaRPr lang="nl-BE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err="1" smtClean="0"/>
            <a:t>Alifatische</a:t>
          </a:r>
          <a:r>
            <a:rPr lang="nl-BE" sz="1200" kern="1200" dirty="0" smtClean="0"/>
            <a:t> halogeen </a:t>
          </a:r>
          <a:r>
            <a:rPr lang="nl-BE" sz="1200" kern="1200" dirty="0" err="1" smtClean="0"/>
            <a:t>kws</a:t>
          </a:r>
          <a:endParaRPr lang="nl-BE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err="1" smtClean="0"/>
            <a:t>Paraffinische</a:t>
          </a:r>
          <a:r>
            <a:rPr lang="nl-BE" sz="1200" kern="1200" dirty="0" smtClean="0"/>
            <a:t> </a:t>
          </a:r>
          <a:r>
            <a:rPr lang="nl-BE" sz="1200" kern="1200" dirty="0" err="1" smtClean="0"/>
            <a:t>kws</a:t>
          </a:r>
          <a:endParaRPr lang="nl-BE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Ethers</a:t>
          </a:r>
          <a:endParaRPr lang="nl-BE" sz="1200" kern="1200" dirty="0"/>
        </a:p>
      </dsp:txBody>
      <dsp:txXfrm>
        <a:off x="1562671" y="2818179"/>
        <a:ext cx="1386400" cy="1206814"/>
      </dsp:txXfrm>
    </dsp:sp>
    <dsp:sp modelId="{EFF0BC9B-FAAE-4D81-8B96-C5DB42EBFA92}">
      <dsp:nvSpPr>
        <dsp:cNvPr id="0" name=""/>
        <dsp:cNvSpPr/>
      </dsp:nvSpPr>
      <dsp:spPr>
        <a:xfrm>
          <a:off x="3109382" y="1391046"/>
          <a:ext cx="2984367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/>
            <a:t>Carboxen</a:t>
          </a:r>
          <a:r>
            <a:rPr lang="nl-BE" sz="1800" kern="1200" dirty="0" smtClean="0"/>
            <a:t> 1000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DCM / </a:t>
          </a:r>
          <a:r>
            <a:rPr lang="nl-BE" sz="1800" kern="1200" dirty="0" err="1" smtClean="0"/>
            <a:t>MeOH</a:t>
          </a:r>
          <a:endParaRPr lang="nl-BE" sz="1800" kern="1200" dirty="0"/>
        </a:p>
      </dsp:txBody>
      <dsp:txXfrm>
        <a:off x="3146928" y="1428592"/>
        <a:ext cx="2909275" cy="1206814"/>
      </dsp:txXfrm>
    </dsp:sp>
    <dsp:sp modelId="{7F7B6685-A4C7-4BBE-BD61-5C82DB22F140}">
      <dsp:nvSpPr>
        <dsp:cNvPr id="0" name=""/>
        <dsp:cNvSpPr/>
      </dsp:nvSpPr>
      <dsp:spPr>
        <a:xfrm>
          <a:off x="3109382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LUC/IV/007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LUC/IV/009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LUC/IV/010</a:t>
          </a:r>
          <a:endParaRPr lang="nl-BE" sz="1400" kern="1200" dirty="0"/>
        </a:p>
      </dsp:txBody>
      <dsp:txXfrm>
        <a:off x="3146928" y="2818179"/>
        <a:ext cx="1386400" cy="1206814"/>
      </dsp:txXfrm>
    </dsp:sp>
    <dsp:sp modelId="{95B864D3-BDE5-4993-89EB-0BE92E2DC616}">
      <dsp:nvSpPr>
        <dsp:cNvPr id="0" name=""/>
        <dsp:cNvSpPr/>
      </dsp:nvSpPr>
      <dsp:spPr>
        <a:xfrm>
          <a:off x="4632257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Ketonen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Alcoholen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200" kern="1200" dirty="0" smtClean="0"/>
            <a:t>DMF (</a:t>
          </a:r>
          <a:r>
            <a:rPr lang="nl-BE" sz="1200" i="1" u="sng" kern="1200" dirty="0" smtClean="0">
              <a:solidFill>
                <a:srgbClr val="FF0000"/>
              </a:solidFill>
            </a:rPr>
            <a:t>L.7.6</a:t>
          </a:r>
          <a:r>
            <a:rPr lang="nl-BE" sz="1200" kern="1200" dirty="0" smtClean="0"/>
            <a:t>)</a:t>
          </a:r>
        </a:p>
      </dsp:txBody>
      <dsp:txXfrm>
        <a:off x="4669803" y="2818179"/>
        <a:ext cx="1386400" cy="1206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4C374-847C-4399-B669-6C4A24BBFDB7}">
      <dsp:nvSpPr>
        <dsp:cNvPr id="0" name=""/>
        <dsp:cNvSpPr/>
      </dsp:nvSpPr>
      <dsp:spPr>
        <a:xfrm>
          <a:off x="0" y="30014"/>
          <a:ext cx="6094601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Voorstel uitbreiding beide gecombineerde compendium procedures voor L.6 en L.7 componenten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(Fase 2, 2017)</a:t>
          </a:r>
          <a:endParaRPr lang="nl-BE" sz="1800" kern="1200" dirty="0"/>
        </a:p>
      </dsp:txBody>
      <dsp:txXfrm>
        <a:off x="37546" y="67560"/>
        <a:ext cx="6019509" cy="1206814"/>
      </dsp:txXfrm>
    </dsp:sp>
    <dsp:sp modelId="{9BE61449-7B7A-4B3D-9073-0F7080AAEC4D}">
      <dsp:nvSpPr>
        <dsp:cNvPr id="0" name=""/>
        <dsp:cNvSpPr/>
      </dsp:nvSpPr>
      <dsp:spPr>
        <a:xfrm>
          <a:off x="699" y="1391046"/>
          <a:ext cx="238870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Actief kool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CS</a:t>
          </a:r>
          <a:r>
            <a:rPr lang="nl-BE" sz="1800" kern="1200" baseline="-25000" dirty="0" smtClean="0"/>
            <a:t>2</a:t>
          </a:r>
          <a:endParaRPr lang="nl-BE" sz="1800" kern="1200" dirty="0"/>
        </a:p>
      </dsp:txBody>
      <dsp:txXfrm>
        <a:off x="38245" y="1428592"/>
        <a:ext cx="2313617" cy="1206814"/>
      </dsp:txXfrm>
    </dsp:sp>
    <dsp:sp modelId="{0167E7E8-DC10-406B-A3ED-884289B0069F}">
      <dsp:nvSpPr>
        <dsp:cNvPr id="0" name=""/>
        <dsp:cNvSpPr/>
      </dsp:nvSpPr>
      <dsp:spPr>
        <a:xfrm>
          <a:off x="699" y="2780633"/>
          <a:ext cx="116978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LUC/IV/001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LUC/IV/002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LUC/IV/006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LUC/IV/008</a:t>
          </a:r>
          <a:endParaRPr lang="nl-BE" sz="1300" kern="1200" dirty="0"/>
        </a:p>
      </dsp:txBody>
      <dsp:txXfrm>
        <a:off x="34961" y="2814895"/>
        <a:ext cx="1101265" cy="1213382"/>
      </dsp:txXfrm>
    </dsp:sp>
    <dsp:sp modelId="{5D508D51-D039-4725-B4B0-1DC5A13D18E7}">
      <dsp:nvSpPr>
        <dsp:cNvPr id="0" name=""/>
        <dsp:cNvSpPr/>
      </dsp:nvSpPr>
      <dsp:spPr>
        <a:xfrm>
          <a:off x="1219619" y="2780633"/>
          <a:ext cx="116978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LUC/IV/005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err="1" smtClean="0"/>
            <a:t>Olefinische</a:t>
          </a:r>
          <a:r>
            <a:rPr lang="nl-BE" sz="1300" kern="1200" dirty="0" smtClean="0"/>
            <a:t> </a:t>
          </a:r>
          <a:r>
            <a:rPr lang="nl-BE" sz="1300" kern="1200" dirty="0" err="1" smtClean="0"/>
            <a:t>kws</a:t>
          </a:r>
          <a:endParaRPr lang="nl-BE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(L.7.1)</a:t>
          </a:r>
          <a:endParaRPr lang="nl-BE" sz="1300" kern="1200" dirty="0"/>
        </a:p>
      </dsp:txBody>
      <dsp:txXfrm>
        <a:off x="1253881" y="2814895"/>
        <a:ext cx="1101265" cy="1213382"/>
      </dsp:txXfrm>
    </dsp:sp>
    <dsp:sp modelId="{B5C5A4C7-B5FC-4622-BE4E-C6E3C89E4288}">
      <dsp:nvSpPr>
        <dsp:cNvPr id="0" name=""/>
        <dsp:cNvSpPr/>
      </dsp:nvSpPr>
      <dsp:spPr>
        <a:xfrm>
          <a:off x="2487671" y="1391046"/>
          <a:ext cx="360762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/>
            <a:t>Carboxen</a:t>
          </a:r>
          <a:r>
            <a:rPr lang="nl-BE" sz="1800" kern="1200" dirty="0" smtClean="0"/>
            <a:t> 1000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DCM / </a:t>
          </a:r>
          <a:r>
            <a:rPr lang="nl-BE" sz="1800" kern="1200" dirty="0" err="1" smtClean="0"/>
            <a:t>MeOH</a:t>
          </a:r>
          <a:endParaRPr lang="nl-BE" sz="1800" kern="1200" dirty="0"/>
        </a:p>
      </dsp:txBody>
      <dsp:txXfrm>
        <a:off x="2525217" y="1428592"/>
        <a:ext cx="3532537" cy="1206814"/>
      </dsp:txXfrm>
    </dsp:sp>
    <dsp:sp modelId="{87674252-011B-4D68-A836-F4CCC38FEC20}">
      <dsp:nvSpPr>
        <dsp:cNvPr id="0" name=""/>
        <dsp:cNvSpPr/>
      </dsp:nvSpPr>
      <dsp:spPr>
        <a:xfrm>
          <a:off x="2487671" y="2780633"/>
          <a:ext cx="116978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LUC/IV/007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LUC/IV/009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LUC/IV/010</a:t>
          </a:r>
          <a:endParaRPr lang="nl-BE" sz="1300" kern="1200" dirty="0"/>
        </a:p>
      </dsp:txBody>
      <dsp:txXfrm>
        <a:off x="2521933" y="2814895"/>
        <a:ext cx="1101265" cy="1213382"/>
      </dsp:txXfrm>
    </dsp:sp>
    <dsp:sp modelId="{D00E81A9-745D-43A0-A645-D09C1201E0C6}">
      <dsp:nvSpPr>
        <dsp:cNvPr id="0" name=""/>
        <dsp:cNvSpPr/>
      </dsp:nvSpPr>
      <dsp:spPr>
        <a:xfrm>
          <a:off x="3706591" y="2780633"/>
          <a:ext cx="116978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LUC/IV/003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Glycolethers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(L.7.2)</a:t>
          </a:r>
          <a:endParaRPr lang="nl-BE" sz="1300" kern="1200" dirty="0"/>
        </a:p>
      </dsp:txBody>
      <dsp:txXfrm>
        <a:off x="3740853" y="2814895"/>
        <a:ext cx="1101265" cy="1213382"/>
      </dsp:txXfrm>
    </dsp:sp>
    <dsp:sp modelId="{8F6832AE-2B5B-4A03-8689-F4EE27789DEB}">
      <dsp:nvSpPr>
        <dsp:cNvPr id="0" name=""/>
        <dsp:cNvSpPr/>
      </dsp:nvSpPr>
      <dsp:spPr>
        <a:xfrm>
          <a:off x="4925511" y="2780633"/>
          <a:ext cx="116978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LUC/IV/004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Esters en acrylaten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300" kern="1200" dirty="0" smtClean="0"/>
            <a:t>(L.6, L.7.4)</a:t>
          </a:r>
          <a:endParaRPr lang="nl-BE" sz="1300" kern="1200" dirty="0"/>
        </a:p>
      </dsp:txBody>
      <dsp:txXfrm>
        <a:off x="4959773" y="2814895"/>
        <a:ext cx="1101265" cy="1213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0EAF6-71C5-43D5-B002-16E4FE4CFFB4}" type="datetimeFigureOut">
              <a:rPr lang="nl-BE" smtClean="0"/>
              <a:t>19/09/2016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18256-830B-4434-9B4F-6EA1ECF5AAF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10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710C-9C2A-4116-AA00-0318260AF785}" type="datetimeFigureOut">
              <a:rPr lang="nl-BE" smtClean="0"/>
              <a:t>19/09/2016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3D0C7-B099-4229-8AAF-5912E304CD7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032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Paar emailadressen</a:t>
            </a:r>
            <a:r>
              <a:rPr lang="nl-BE" baseline="0" dirty="0" smtClean="0"/>
              <a:t> verwijderd van </a:t>
            </a:r>
            <a:r>
              <a:rPr lang="nl-BE" baseline="0" dirty="0" err="1" smtClean="0"/>
              <a:t>Lne</a:t>
            </a:r>
            <a:r>
              <a:rPr lang="nl-BE" baseline="0" dirty="0" smtClean="0"/>
              <a:t> mensen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9213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2-butanon, 4-methyl-2-pentanon en aceton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3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Laatste:</a:t>
            </a:r>
            <a:r>
              <a:rPr lang="nl-BE" baseline="0" dirty="0" smtClean="0"/>
              <a:t> eigenlijk 12 tot op vraag 76; welke </a:t>
            </a:r>
            <a:r>
              <a:rPr lang="nl-BE" baseline="0" dirty="0" err="1" smtClean="0"/>
              <a:t>chloorbenzenen</a:t>
            </a:r>
            <a:r>
              <a:rPr lang="nl-BE" baseline="0" dirty="0" smtClean="0"/>
              <a:t> en </a:t>
            </a:r>
            <a:r>
              <a:rPr lang="nl-BE" baseline="0" dirty="0" err="1" smtClean="0"/>
              <a:t>chloortoluenen</a:t>
            </a:r>
            <a:r>
              <a:rPr lang="nl-BE" baseline="0" dirty="0" smtClean="0"/>
              <a:t> worden gemeten;</a:t>
            </a:r>
          </a:p>
          <a:p>
            <a:r>
              <a:rPr lang="nl-BE" dirty="0" smtClean="0"/>
              <a:t>Controle door de exploitant vier maal zelfde bedrijf; 2 maal</a:t>
            </a:r>
            <a:r>
              <a:rPr lang="nl-BE" baseline="0" dirty="0" smtClean="0"/>
              <a:t> gestopt na de aromaten; 3° na </a:t>
            </a:r>
            <a:r>
              <a:rPr lang="nl-BE" baseline="0" dirty="0" err="1" smtClean="0"/>
              <a:t>parafinen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849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849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849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849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Alles behalve LNE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3D0C7-B099-4229-8AAF-5912E304CD70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05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5923"/>
          <a:stretch/>
        </p:blipFill>
        <p:spPr>
          <a:xfrm>
            <a:off x="0" y="-14235"/>
            <a:ext cx="9144000" cy="6899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35566" y="4558432"/>
              <a:ext cx="1955800" cy="1105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5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8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9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54962"/>
            <a:ext cx="1092200" cy="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47A6D9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F58437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60" r:id="rId5"/>
    <p:sldLayoutId id="2147483661" r:id="rId6"/>
    <p:sldLayoutId id="2147483663" r:id="rId7"/>
    <p:sldLayoutId id="2147483664" r:id="rId8"/>
    <p:sldLayoutId id="214748366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surveymonkey.com/r/7GCF2F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9582" y="4445998"/>
            <a:ext cx="4449187" cy="1015663"/>
          </a:xfrm>
        </p:spPr>
        <p:txBody>
          <a:bodyPr/>
          <a:lstStyle/>
          <a:p>
            <a:r>
              <a:rPr lang="nl-BE" dirty="0" smtClean="0"/>
              <a:t>Resultaten Enquête </a:t>
            </a:r>
            <a:r>
              <a:rPr lang="nl-BE" dirty="0" smtClean="0"/>
              <a:t>Compendium Procedures </a:t>
            </a:r>
            <a:r>
              <a:rPr lang="nl-BE" dirty="0" smtClean="0"/>
              <a:t>Vluchtige Organische Stoffen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79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35779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Primeur: Eerste keer dat zulk een bevraging toegepast wordt aan de start van een traject/project.</a:t>
            </a:r>
          </a:p>
          <a:p>
            <a:r>
              <a:rPr lang="nl-BE" dirty="0"/>
              <a:t>Verzonden naar deelnemers aan de werkgroep lucht.</a:t>
            </a:r>
          </a:p>
          <a:p>
            <a:r>
              <a:rPr lang="nl-BE" dirty="0" smtClean="0"/>
              <a:t>Commercieel Pakket</a:t>
            </a:r>
          </a:p>
          <a:p>
            <a:pPr lvl="1"/>
            <a:r>
              <a:rPr lang="en-GB" dirty="0" smtClean="0"/>
              <a:t>Dedicated</a:t>
            </a:r>
            <a:r>
              <a:rPr lang="nl-BE" dirty="0" smtClean="0"/>
              <a:t> software;</a:t>
            </a:r>
          </a:p>
          <a:p>
            <a:pPr lvl="1"/>
            <a:r>
              <a:rPr lang="nl-BE" dirty="0" smtClean="0"/>
              <a:t>Beveiliging e.d. geregeld;</a:t>
            </a:r>
          </a:p>
          <a:p>
            <a:pPr lvl="1"/>
            <a:r>
              <a:rPr lang="nl-BE" dirty="0" smtClean="0"/>
              <a:t>Online beantwoordbaar.</a:t>
            </a:r>
          </a:p>
          <a:p>
            <a:r>
              <a:rPr lang="nl-BE" dirty="0" smtClean="0"/>
              <a:t>Er is gekozen voor anonieme verzending en antwoorden</a:t>
            </a:r>
          </a:p>
          <a:p>
            <a:pPr lvl="1"/>
            <a:r>
              <a:rPr lang="nl-BE" dirty="0"/>
              <a:t>Kan in meerdere keren ingevuld worden;</a:t>
            </a:r>
          </a:p>
          <a:p>
            <a:pPr lvl="1"/>
            <a:r>
              <a:rPr lang="nl-BE" dirty="0" smtClean="0"/>
              <a:t>Verzending via link en niet via mailadres;</a:t>
            </a:r>
          </a:p>
          <a:p>
            <a:pPr lvl="1"/>
            <a:r>
              <a:rPr lang="nl-BE" dirty="0"/>
              <a:t>E</a:t>
            </a:r>
            <a:r>
              <a:rPr lang="nl-BE" dirty="0" smtClean="0"/>
              <a:t>énmaal beantwoordbaar per “device;</a:t>
            </a:r>
          </a:p>
          <a:p>
            <a:pPr lvl="2"/>
            <a:r>
              <a:rPr lang="nl-BE" dirty="0" smtClean="0"/>
              <a:t>Als veiligheid wel IP-adressen gecollecteerd.</a:t>
            </a:r>
          </a:p>
          <a:p>
            <a:r>
              <a:rPr lang="nl-BE" dirty="0" smtClean="0"/>
              <a:t>Twee links beschikbaar: intern en extern (vanuit VITO standpunt).</a:t>
            </a:r>
          </a:p>
          <a:p>
            <a:r>
              <a:rPr lang="nl-BE" dirty="0" smtClean="0"/>
              <a:t>Vragen:</a:t>
            </a:r>
          </a:p>
          <a:p>
            <a:pPr lvl="1"/>
            <a:r>
              <a:rPr lang="nl-BE" dirty="0" smtClean="0"/>
              <a:t>Alle antwoorden verplicht;</a:t>
            </a:r>
          </a:p>
          <a:p>
            <a:pPr lvl="1"/>
            <a:r>
              <a:rPr lang="nl-BE" dirty="0" smtClean="0"/>
              <a:t>Zoveel mogelijk omissies.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Opzet Enquête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5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Opzet Enquête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r="2426" b="2563"/>
          <a:stretch/>
        </p:blipFill>
        <p:spPr>
          <a:xfrm>
            <a:off x="254976" y="1412777"/>
            <a:ext cx="8774723" cy="47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35779"/>
          </a:xfrm>
        </p:spPr>
        <p:txBody>
          <a:bodyPr/>
          <a:lstStyle/>
          <a:p>
            <a:pPr>
              <a:buFont typeface="+mj-lt"/>
              <a:buAutoNum type="alphaUcPeriod"/>
            </a:pPr>
            <a:r>
              <a:rPr lang="nl-BE" dirty="0" smtClean="0"/>
              <a:t>Wie levert de bijdrage?</a:t>
            </a:r>
          </a:p>
          <a:p>
            <a:pPr>
              <a:buFont typeface="+mj-lt"/>
              <a:buAutoNum type="alphaUcPeriod"/>
            </a:pPr>
            <a:r>
              <a:rPr lang="nl-BE" dirty="0" smtClean="0"/>
              <a:t>Voor elk groep VOS van L.6 een aantal vragen; startend met meetmethode:</a:t>
            </a:r>
          </a:p>
          <a:p>
            <a:pPr marL="623888" lvl="1" indent="-342900">
              <a:buFont typeface="+mj-lt"/>
              <a:buAutoNum type="arabicPeriod"/>
            </a:pPr>
            <a:r>
              <a:rPr lang="nl-BE" dirty="0" smtClean="0"/>
              <a:t>geen </a:t>
            </a:r>
            <a:r>
              <a:rPr lang="nl-BE" dirty="0" smtClean="0">
                <a:sym typeface="Wingdings" panose="05000000000000000000" pitchFamily="2" charset="2"/>
              </a:rPr>
              <a:t> volgende groep</a:t>
            </a:r>
          </a:p>
          <a:p>
            <a:pPr marL="623888" lvl="1" indent="-342900">
              <a:buFont typeface="+mj-lt"/>
              <a:buAutoNum type="arabicPeriod"/>
            </a:pPr>
            <a:r>
              <a:rPr lang="nl-BE" dirty="0" smtClean="0">
                <a:sym typeface="Wingdings" panose="05000000000000000000" pitchFamily="2" charset="2"/>
              </a:rPr>
              <a:t>Compendiummethode  welke stoffen/welke niet?  volgende groep</a:t>
            </a:r>
          </a:p>
          <a:p>
            <a:pPr marL="623888" lvl="1" indent="-342900">
              <a:buFont typeface="+mj-lt"/>
              <a:buAutoNum type="arabicPeriod"/>
            </a:pPr>
            <a:r>
              <a:rPr lang="nl-BE" dirty="0" smtClean="0">
                <a:sym typeface="Wingdings" panose="05000000000000000000" pitchFamily="2" charset="2"/>
              </a:rPr>
              <a:t>Eigen methode  beschrijving methode (1x)  </a:t>
            </a:r>
            <a:r>
              <a:rPr lang="nl-BE" dirty="0">
                <a:sym typeface="Wingdings" panose="05000000000000000000" pitchFamily="2" charset="2"/>
              </a:rPr>
              <a:t>welke stoffen/welke niet?  </a:t>
            </a:r>
            <a:r>
              <a:rPr lang="nl-BE" dirty="0" smtClean="0">
                <a:sym typeface="Wingdings" panose="05000000000000000000" pitchFamily="2" charset="2"/>
              </a:rPr>
              <a:t>volgende groep</a:t>
            </a:r>
          </a:p>
          <a:p>
            <a:pPr>
              <a:buFont typeface="+mj-lt"/>
              <a:buAutoNum type="alphaUcPeriod"/>
            </a:pPr>
            <a:r>
              <a:rPr lang="nl-BE" dirty="0" smtClean="0"/>
              <a:t>Wat met L.7?</a:t>
            </a:r>
          </a:p>
          <a:p>
            <a:pPr marL="627063" lvl="1">
              <a:buFont typeface="+mj-lt"/>
              <a:buAutoNum type="arabicPeriod"/>
            </a:pPr>
            <a:r>
              <a:rPr lang="nl-BE" dirty="0" smtClean="0"/>
              <a:t>1 slide met methode per pakket;</a:t>
            </a:r>
          </a:p>
          <a:p>
            <a:pPr marL="627063" lvl="1">
              <a:buFont typeface="+mj-lt"/>
              <a:buAutoNum type="arabicPeriod"/>
            </a:pPr>
            <a:r>
              <a:rPr lang="nl-BE" dirty="0" smtClean="0"/>
              <a:t>Voor pakketten met meerdere stoffen die, of aangevraagd zijn in het verleden of, waar labo’s voor erkend zijn: ook welke stof / welke stof niet.</a:t>
            </a:r>
          </a:p>
          <a:p>
            <a:endParaRPr lang="nl-BE" dirty="0" smtClean="0"/>
          </a:p>
          <a:p>
            <a:r>
              <a:rPr lang="nl-BE" dirty="0" smtClean="0"/>
              <a:t>In totaal 79 vragen op 32 pagina’s: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>
                <a:hlinkClick r:id="rId3"/>
              </a:rPr>
              <a:t>https://</a:t>
            </a:r>
            <a:r>
              <a:rPr lang="nl-BE" dirty="0" smtClean="0">
                <a:hlinkClick r:id="rId3"/>
              </a:rPr>
              <a:t>nl.surveymonkey.com/r/7GCF2F5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Opzet Enquête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Resultaten Enquête - Deelnemers</a:t>
            </a:r>
            <a:endParaRPr lang="nl-BE" dirty="0"/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chart9841839610.png"/>
          <p:cNvPicPr>
            <a:picLocks noChangeAspect="1"/>
          </p:cNvPicPr>
          <p:nvPr/>
        </p:nvPicPr>
        <p:blipFill rotWithShape="1">
          <a:blip r:embed="rId3"/>
          <a:srcRect l="3495"/>
          <a:stretch/>
        </p:blipFill>
        <p:spPr>
          <a:xfrm>
            <a:off x="140676" y="1820821"/>
            <a:ext cx="6879595" cy="420046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28985"/>
              </p:ext>
            </p:extLst>
          </p:nvPr>
        </p:nvGraphicFramePr>
        <p:xfrm>
          <a:off x="3203849" y="1369104"/>
          <a:ext cx="5760640" cy="407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3"/>
                <a:gridCol w="1368153"/>
                <a:gridCol w="1152128"/>
                <a:gridCol w="1152128"/>
                <a:gridCol w="1152128"/>
              </a:tblGrid>
              <a:tr h="357716"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Start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Start L.6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Eind L.6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Start L.7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Eind L.7</a:t>
                      </a:r>
                      <a:endParaRPr lang="nl-BE" sz="1600" dirty="0"/>
                    </a:p>
                  </a:txBody>
                  <a:tcPr/>
                </a:tc>
              </a:tr>
              <a:tr h="61973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7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973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973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6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973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973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9734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22</a:t>
                      </a:r>
                      <a:endParaRPr lang="nl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(-3)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(-4)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(-2)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nl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(-11)</a:t>
                      </a:r>
                      <a:endParaRPr lang="nl-B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6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5779"/>
          </a:xfrm>
        </p:spPr>
        <p:txBody>
          <a:bodyPr/>
          <a:lstStyle/>
          <a:p>
            <a:r>
              <a:rPr lang="nl-BE" dirty="0" smtClean="0"/>
              <a:t>Deelnemers LNE hebben waarheidsgetrouw ingevuld;</a:t>
            </a:r>
          </a:p>
          <a:p>
            <a:pPr lvl="1">
              <a:buFont typeface="Wingdings"/>
              <a:buChar char="à"/>
            </a:pPr>
            <a:r>
              <a:rPr lang="nl-BE" dirty="0" smtClean="0">
                <a:sym typeface="Wingdings" panose="05000000000000000000" pitchFamily="2" charset="2"/>
              </a:rPr>
              <a:t>Nergens aangeduid of er VOS bij mogen of weg moeten uit pakketten;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Toepassing compendium procedures: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Erkende labo’s: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5 volledig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1 aangepast of eigen methode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Exploitant: 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2</a:t>
            </a:r>
            <a:r>
              <a:rPr lang="nl-BE" dirty="0" smtClean="0">
                <a:sym typeface="Wingdings" panose="05000000000000000000" pitchFamily="2" charset="2"/>
              </a:rPr>
              <a:t>/3 aangepast of eigen methode;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1/3 geen methode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Verhouding </a:t>
            </a:r>
            <a:r>
              <a:rPr lang="nl-BE" u="sng" dirty="0" smtClean="0">
                <a:sym typeface="Wingdings" panose="05000000000000000000" pitchFamily="2" charset="2"/>
              </a:rPr>
              <a:t>wisselend per groep stoffen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Erkende deskundige + erkend excl. L.6: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2 aangepaste of eigen methode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1 geen methode. 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Resultaten Enquête – Eerste vaststellingen L.6 </a:t>
            </a:r>
            <a:endParaRPr lang="nl-BE" dirty="0"/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 smtClean="0"/>
              <a:t>Niet</a:t>
            </a:r>
            <a:r>
              <a:rPr lang="nl-BE" dirty="0" smtClean="0"/>
              <a:t> gemeten stoffen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Erkende labo’s</a:t>
            </a:r>
            <a:r>
              <a:rPr lang="nl-BE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10 van de 61</a:t>
            </a:r>
          </a:p>
          <a:p>
            <a:pPr marL="1371600" lvl="3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 1 deelnemer geeft aan enkel voor ringtesten alle stoffen te meten</a:t>
            </a:r>
            <a:endParaRPr lang="nl-BE" dirty="0">
              <a:sym typeface="Wingdings" panose="05000000000000000000" pitchFamily="2" charset="2"/>
            </a:endParaRP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Exploitant</a:t>
            </a:r>
            <a:r>
              <a:rPr lang="nl-BE" dirty="0">
                <a:sym typeface="Wingdings" panose="05000000000000000000" pitchFamily="2" charset="2"/>
              </a:rPr>
              <a:t>: 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52 van de 61</a:t>
            </a:r>
            <a:endParaRPr lang="nl-BE" u="sng" dirty="0" smtClean="0">
              <a:sym typeface="Wingdings" panose="05000000000000000000" pitchFamily="2" charset="2"/>
            </a:endParaRP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Erkende deskundige + erkend excl. L.6.: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1 van de 61</a:t>
            </a:r>
          </a:p>
          <a:p>
            <a:pPr marL="1371600" lvl="3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  Wel veel sporadisch, maar enkel </a:t>
            </a:r>
            <a:r>
              <a:rPr lang="nl-BE" dirty="0" err="1" smtClean="0">
                <a:sym typeface="Wingdings" panose="05000000000000000000" pitchFamily="2" charset="2"/>
              </a:rPr>
              <a:t>furfurylalcohol</a:t>
            </a:r>
            <a:r>
              <a:rPr lang="nl-BE" dirty="0" smtClean="0">
                <a:sym typeface="Wingdings" panose="05000000000000000000" pitchFamily="2" charset="2"/>
              </a:rPr>
              <a:t> werd (minstens één keer) aangeduid als niet gemeten</a:t>
            </a: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Resultaten Enquête – Eerste vaststellingen L.6</a:t>
            </a:r>
            <a:endParaRPr lang="nl-BE" dirty="0"/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35779"/>
          </a:xfrm>
        </p:spPr>
        <p:txBody>
          <a:bodyPr/>
          <a:lstStyle/>
          <a:p>
            <a:r>
              <a:rPr lang="nl-BE" dirty="0" smtClean="0"/>
              <a:t>Mits aanpassingen aan methodes, geeft dit </a:t>
            </a:r>
            <a:r>
              <a:rPr lang="nl-BE" u="sng" dirty="0" smtClean="0"/>
              <a:t>minstens</a:t>
            </a:r>
            <a:r>
              <a:rPr lang="nl-BE" dirty="0" smtClean="0"/>
              <a:t> volgende combinaties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Erkende labo’s</a:t>
            </a:r>
            <a:r>
              <a:rPr lang="nl-BE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Alcoholen;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Combinatie van alle andere</a:t>
            </a:r>
            <a:endParaRPr lang="nl-BE" dirty="0">
              <a:sym typeface="Wingdings" panose="05000000000000000000" pitchFamily="2" charset="2"/>
            </a:endParaRP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Exploitant</a:t>
            </a:r>
            <a:r>
              <a:rPr lang="nl-BE" dirty="0">
                <a:sym typeface="Wingdings" panose="05000000000000000000" pitchFamily="2" charset="2"/>
              </a:rPr>
              <a:t>: 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Ketonen en alcoholen</a:t>
            </a: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Combinatie van alle andere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Erkende deskundige + erkend excl. L.6: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Ketonen en alcoholen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Combinatie van alle andere</a:t>
            </a:r>
          </a:p>
          <a:p>
            <a:pPr lvl="1"/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Resultaten Enquête – Eerste vaststellingen L.6</a:t>
            </a:r>
            <a:endParaRPr lang="nl-BE" dirty="0"/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5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5779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Beschikt uw laboratorium </a:t>
            </a:r>
            <a:r>
              <a:rPr lang="nl-BE" dirty="0"/>
              <a:t>over een meetmethode voor het </a:t>
            </a:r>
            <a:r>
              <a:rPr lang="nl-BE" dirty="0" smtClean="0"/>
              <a:t>parameterpakket: </a:t>
            </a:r>
            <a:r>
              <a:rPr lang="nl-BE" dirty="0" smtClean="0">
                <a:solidFill>
                  <a:srgbClr val="FF0000"/>
                </a:solidFill>
              </a:rPr>
              <a:t>aromaten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Methode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3"/>
            <a:ext cx="5389563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2564903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Actieve kool, thermische desorptie en </a:t>
            </a:r>
            <a:r>
              <a:rPr lang="nl-BE" dirty="0" err="1" smtClean="0"/>
              <a:t>grabsampling</a:t>
            </a:r>
            <a:endParaRPr lang="nl-BE" dirty="0" smtClean="0"/>
          </a:p>
          <a:p>
            <a:pPr algn="ctr"/>
            <a:r>
              <a:rPr lang="nl-BE" dirty="0" smtClean="0">
                <a:sym typeface="Symbol"/>
              </a:rPr>
              <a:t></a:t>
            </a:r>
          </a:p>
          <a:p>
            <a:pPr algn="ctr"/>
            <a:r>
              <a:rPr lang="nl-BE" dirty="0" smtClean="0">
                <a:sym typeface="Symbol"/>
              </a:rPr>
              <a:t>Koolstofdisulfide (–methanol/n-propanol) en gasinjectie  </a:t>
            </a:r>
          </a:p>
          <a:p>
            <a:pPr algn="ctr"/>
            <a:r>
              <a:rPr lang="nl-BE" dirty="0">
                <a:sym typeface="Symbol"/>
              </a:rPr>
              <a:t></a:t>
            </a:r>
          </a:p>
          <a:p>
            <a:pPr algn="ctr"/>
            <a:r>
              <a:rPr lang="nl-BE" dirty="0" smtClean="0"/>
              <a:t>FID /MS/ geen analyse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473418" y="32036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9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79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9841283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58256"/>
            <a:ext cx="5388428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5779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Beschikt uw laboratorium </a:t>
            </a:r>
            <a:r>
              <a:rPr lang="nl-BE" dirty="0"/>
              <a:t>over een meetmethode voor het </a:t>
            </a:r>
            <a:r>
              <a:rPr lang="nl-BE" dirty="0" smtClean="0"/>
              <a:t>parameterpakket: </a:t>
            </a:r>
            <a:r>
              <a:rPr lang="nl-BE" dirty="0" smtClean="0">
                <a:solidFill>
                  <a:srgbClr val="FF0000"/>
                </a:solidFill>
              </a:rPr>
              <a:t>paraffinische koolwaterstoffen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Methode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31316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Zoals bij de aromaten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473418" y="32036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48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461"/>
            <a:ext cx="8229600" cy="4035779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Beschikt uw laboratorium </a:t>
            </a:r>
            <a:r>
              <a:rPr lang="nl-BE" dirty="0"/>
              <a:t>over een meetmethode voor het </a:t>
            </a:r>
            <a:r>
              <a:rPr lang="nl-BE" dirty="0" smtClean="0"/>
              <a:t>parameterpakket</a:t>
            </a:r>
            <a:r>
              <a:rPr lang="nl-BE" dirty="0" smtClean="0">
                <a:solidFill>
                  <a:srgbClr val="FF0000"/>
                </a:solidFill>
              </a:rPr>
              <a:t>: alifatische halogeenkoolwaterstoffen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</a:t>
            </a:r>
            <a:r>
              <a:rPr lang="nl-BE" dirty="0"/>
              <a:t>Methode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3418" y="32036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9</a:t>
            </a:r>
            <a:endParaRPr lang="nl-BE" dirty="0"/>
          </a:p>
        </p:txBody>
      </p:sp>
      <p:pic>
        <p:nvPicPr>
          <p:cNvPr id="10" name="Picture 9" descr="chart9841283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60" y="2710656"/>
            <a:ext cx="5388428" cy="317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0344" y="32840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Zoals bij de aromaten</a:t>
            </a:r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3625818" y="33560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37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/>
              <a:t>Achtergrond</a:t>
            </a:r>
          </a:p>
          <a:p>
            <a:r>
              <a:rPr lang="nl-BE" sz="2000" dirty="0" smtClean="0"/>
              <a:t>Opzet Enquête</a:t>
            </a:r>
          </a:p>
          <a:p>
            <a:r>
              <a:rPr lang="nl-BE" sz="2000" dirty="0" smtClean="0"/>
              <a:t>Resultaten Enquête</a:t>
            </a:r>
          </a:p>
          <a:p>
            <a:r>
              <a:rPr lang="nl-BE" sz="2000" dirty="0" smtClean="0"/>
              <a:t>Conclusie</a:t>
            </a:r>
          </a:p>
          <a:p>
            <a:endParaRPr lang="nl-BE" sz="2000" dirty="0"/>
          </a:p>
          <a:p>
            <a:pPr marL="0" indent="0">
              <a:buNone/>
            </a:pPr>
            <a:r>
              <a:rPr lang="nl-BE" sz="2000" dirty="0" smtClean="0"/>
              <a:t>? Ervaring – commentaar deelnemers…</a:t>
            </a:r>
            <a:endParaRPr lang="nl-BE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Inhoud: Gecombineerde praktijkgerichte VOS compendiumprocedures</a:t>
            </a:r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98412945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30264"/>
            <a:ext cx="5388428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5779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Beschikt uw laboratorium </a:t>
            </a:r>
            <a:r>
              <a:rPr lang="nl-BE" dirty="0"/>
              <a:t>over een meetmethode voor het </a:t>
            </a:r>
            <a:r>
              <a:rPr lang="nl-BE" dirty="0" smtClean="0"/>
              <a:t>parameterpakket: </a:t>
            </a:r>
            <a:r>
              <a:rPr lang="nl-BE" dirty="0" smtClean="0">
                <a:solidFill>
                  <a:srgbClr val="FF0000"/>
                </a:solidFill>
              </a:rPr>
              <a:t>esters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</a:t>
            </a:r>
            <a:r>
              <a:rPr lang="nl-BE" dirty="0"/>
              <a:t>Methode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3418" y="32036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6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4220344" y="32840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Zoals bij de aromaten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58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98412948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64904"/>
            <a:ext cx="5388428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5779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Beschikt uw laboratorium </a:t>
            </a:r>
            <a:r>
              <a:rPr lang="nl-BE" dirty="0"/>
              <a:t>over een meetmethode voor het </a:t>
            </a:r>
            <a:r>
              <a:rPr lang="nl-BE" dirty="0" smtClean="0"/>
              <a:t>parameterpakket: </a:t>
            </a:r>
            <a:r>
              <a:rPr lang="nl-BE" dirty="0" smtClean="0">
                <a:solidFill>
                  <a:srgbClr val="FF0000"/>
                </a:solidFill>
              </a:rPr>
              <a:t>ketonen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</a:t>
            </a:r>
            <a:r>
              <a:rPr lang="nl-BE" dirty="0"/>
              <a:t>Methode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2564903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Zoals bij de aromaten</a:t>
            </a:r>
          </a:p>
          <a:p>
            <a:pPr algn="ctr"/>
            <a:r>
              <a:rPr lang="nl-BE" dirty="0" smtClean="0"/>
              <a:t> +</a:t>
            </a:r>
          </a:p>
          <a:p>
            <a:pPr algn="ctr"/>
            <a:r>
              <a:rPr lang="nl-BE" dirty="0" smtClean="0"/>
              <a:t>Carboxen 1000</a:t>
            </a:r>
          </a:p>
          <a:p>
            <a:pPr algn="ctr"/>
            <a:r>
              <a:rPr lang="nl-BE" dirty="0" smtClean="0">
                <a:sym typeface="Symbol"/>
              </a:rPr>
              <a:t></a:t>
            </a:r>
          </a:p>
          <a:p>
            <a:pPr algn="ctr"/>
            <a:r>
              <a:rPr lang="nl-BE" dirty="0" smtClean="0">
                <a:sym typeface="Symbol"/>
              </a:rPr>
              <a:t>Dichloormethaan / methanol en koolstofdisulfide / methanol</a:t>
            </a:r>
          </a:p>
          <a:p>
            <a:pPr algn="ctr"/>
            <a:r>
              <a:rPr lang="nl-BE" dirty="0">
                <a:sym typeface="Symbol"/>
              </a:rPr>
              <a:t></a:t>
            </a:r>
          </a:p>
          <a:p>
            <a:pPr algn="ctr"/>
            <a:r>
              <a:rPr lang="nl-BE" dirty="0" smtClean="0"/>
              <a:t>FID /MS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473418" y="32036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27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98412945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64904"/>
            <a:ext cx="5388428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5779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Beschikt uw laboratorium </a:t>
            </a:r>
            <a:r>
              <a:rPr lang="nl-BE" dirty="0"/>
              <a:t>over een meetmethode voor het </a:t>
            </a:r>
            <a:r>
              <a:rPr lang="nl-BE" dirty="0" smtClean="0"/>
              <a:t>parameterpakket: </a:t>
            </a:r>
            <a:r>
              <a:rPr lang="nl-BE" dirty="0" smtClean="0">
                <a:solidFill>
                  <a:srgbClr val="FF0000"/>
                </a:solidFill>
              </a:rPr>
              <a:t>alcoholen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Methode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2564903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Zoals bij de aromaten en de ketonen</a:t>
            </a:r>
          </a:p>
          <a:p>
            <a:pPr algn="ctr"/>
            <a:r>
              <a:rPr lang="nl-BE" dirty="0" smtClean="0"/>
              <a:t>+</a:t>
            </a:r>
          </a:p>
          <a:p>
            <a:pPr algn="ctr"/>
            <a:r>
              <a:rPr lang="nl-BE" dirty="0" smtClean="0"/>
              <a:t>Silica gel</a:t>
            </a:r>
          </a:p>
          <a:p>
            <a:pPr algn="ctr"/>
            <a:r>
              <a:rPr lang="nl-BE" dirty="0" smtClean="0">
                <a:sym typeface="Symbol"/>
              </a:rPr>
              <a:t></a:t>
            </a:r>
          </a:p>
          <a:p>
            <a:pPr algn="ctr"/>
            <a:r>
              <a:rPr lang="nl-BE" dirty="0" smtClean="0">
                <a:sym typeface="Symbol"/>
              </a:rPr>
              <a:t>water</a:t>
            </a:r>
          </a:p>
          <a:p>
            <a:pPr algn="ctr"/>
            <a:r>
              <a:rPr lang="nl-BE" dirty="0">
                <a:sym typeface="Symbol"/>
              </a:rPr>
              <a:t></a:t>
            </a:r>
          </a:p>
          <a:p>
            <a:pPr algn="ctr"/>
            <a:r>
              <a:rPr lang="nl-BE" dirty="0" smtClean="0"/>
              <a:t>FID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617434" y="32036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311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98412945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64904"/>
            <a:ext cx="5388428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035779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Beschikt uw laboratorium </a:t>
            </a:r>
            <a:r>
              <a:rPr lang="nl-BE" dirty="0"/>
              <a:t>over een meetmethode voor het </a:t>
            </a:r>
            <a:r>
              <a:rPr lang="nl-BE" dirty="0" smtClean="0"/>
              <a:t>parameterpakket: </a:t>
            </a:r>
            <a:r>
              <a:rPr lang="nl-BE" dirty="0" smtClean="0">
                <a:solidFill>
                  <a:srgbClr val="FF0000"/>
                </a:solidFill>
              </a:rPr>
              <a:t>ethers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</a:t>
            </a:r>
            <a:r>
              <a:rPr lang="nl-BE" dirty="0"/>
              <a:t>Methode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2564903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Zoals bij de aromaten en de ketonen</a:t>
            </a:r>
          </a:p>
          <a:p>
            <a:pPr algn="ctr"/>
            <a:r>
              <a:rPr lang="nl-BE" dirty="0" smtClean="0"/>
              <a:t>+</a:t>
            </a:r>
          </a:p>
          <a:p>
            <a:pPr algn="ctr"/>
            <a:r>
              <a:rPr lang="nl-BE" dirty="0" smtClean="0"/>
              <a:t>Silica gel</a:t>
            </a:r>
          </a:p>
          <a:p>
            <a:pPr algn="ctr"/>
            <a:r>
              <a:rPr lang="nl-BE" dirty="0" smtClean="0">
                <a:sym typeface="Symbol"/>
              </a:rPr>
              <a:t></a:t>
            </a:r>
          </a:p>
          <a:p>
            <a:pPr algn="ctr"/>
            <a:r>
              <a:rPr lang="nl-BE" dirty="0" smtClean="0">
                <a:sym typeface="Symbol"/>
              </a:rPr>
              <a:t>water</a:t>
            </a:r>
          </a:p>
          <a:p>
            <a:pPr algn="ctr"/>
            <a:r>
              <a:rPr lang="nl-BE" dirty="0">
                <a:sym typeface="Symbol"/>
              </a:rPr>
              <a:t></a:t>
            </a:r>
          </a:p>
          <a:p>
            <a:pPr algn="ctr"/>
            <a:r>
              <a:rPr lang="nl-BE" dirty="0" smtClean="0"/>
              <a:t>FID</a:t>
            </a:r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617434" y="32036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055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Uitrusting labo</a:t>
            </a:r>
          </a:p>
          <a:p>
            <a:r>
              <a:rPr lang="nl-BE" dirty="0" smtClean="0"/>
              <a:t>Bemonsteren in ex-zones</a:t>
            </a:r>
          </a:p>
          <a:p>
            <a:r>
              <a:rPr lang="nl-BE" dirty="0" smtClean="0"/>
              <a:t>Werkgebied (lage range)</a:t>
            </a:r>
          </a:p>
          <a:p>
            <a:r>
              <a:rPr lang="nl-BE" dirty="0" smtClean="0"/>
              <a:t>Risico verbonden met extractievloeistof: persoonlijk en interferentie</a:t>
            </a:r>
            <a:endParaRPr lang="nl-BE" dirty="0"/>
          </a:p>
          <a:p>
            <a:r>
              <a:rPr lang="nl-BE" dirty="0" smtClean="0"/>
              <a:t>Extra componenten (methanol)</a:t>
            </a:r>
          </a:p>
          <a:p>
            <a:r>
              <a:rPr lang="nl-BE" dirty="0" smtClean="0"/>
              <a:t>Afdekking volledig L.6 in één analyse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Methode – Redenen om af te wijken van compendium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089154"/>
              </p:ext>
            </p:extLst>
          </p:nvPr>
        </p:nvGraphicFramePr>
        <p:xfrm>
          <a:off x="457200" y="2449696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742716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Aromaten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Ook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Alles</a:t>
                      </a:r>
                      <a:r>
                        <a:rPr lang="nl-BE" baseline="0" dirty="0" smtClean="0"/>
                        <a:t> (screening); </a:t>
                      </a:r>
                      <a:r>
                        <a:rPr lang="nl-BE" baseline="0" dirty="0" err="1" smtClean="0"/>
                        <a:t>chloorbenzenen</a:t>
                      </a:r>
                      <a:r>
                        <a:rPr lang="nl-BE" baseline="0" dirty="0" smtClean="0"/>
                        <a:t> en </a:t>
                      </a:r>
                      <a:r>
                        <a:rPr lang="nl-BE" baseline="0" dirty="0" err="1" smtClean="0"/>
                        <a:t>chloortoluenen</a:t>
                      </a:r>
                      <a:r>
                        <a:rPr lang="nl-BE" baseline="0" dirty="0" smtClean="0"/>
                        <a:t>, fluorbenzeen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Wel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screening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niet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geen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Stoffen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137545"/>
              </p:ext>
            </p:extLst>
          </p:nvPr>
        </p:nvGraphicFramePr>
        <p:xfrm>
          <a:off x="467544" y="4249896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742716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Paraffinische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Ook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Cyclische</a:t>
                      </a:r>
                      <a:r>
                        <a:rPr lang="nl-BE" baseline="0" dirty="0" smtClean="0"/>
                        <a:t> stoffen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Wel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screening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niet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a) Nooit</a:t>
                      </a:r>
                      <a:r>
                        <a:rPr lang="nl-BE" baseline="0" dirty="0" smtClean="0"/>
                        <a:t> pentaan; b) enkel hexaan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1890889"/>
            <a:ext cx="8229600" cy="4035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 smtClean="0"/>
              <a:t>Controle door exploitant niet opgenomen bij de mee gemeten stoffen  of gewenste stoffen</a:t>
            </a:r>
          </a:p>
        </p:txBody>
      </p:sp>
    </p:spTree>
    <p:extLst>
      <p:ext uri="{BB962C8B-B14F-4D97-AF65-F5344CB8AC3E}">
        <p14:creationId xmlns:p14="http://schemas.microsoft.com/office/powerpoint/2010/main" val="29379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66353"/>
              </p:ext>
            </p:extLst>
          </p:nvPr>
        </p:nvGraphicFramePr>
        <p:xfrm>
          <a:off x="457200" y="1890713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742716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Alifatische</a:t>
                      </a:r>
                      <a:r>
                        <a:rPr lang="nl-BE" baseline="0" dirty="0" smtClean="0"/>
                        <a:t> halogeenkoolwaterstoffen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Ook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8 andere gebromeerde</a:t>
                      </a:r>
                      <a:r>
                        <a:rPr lang="nl-BE" baseline="0" dirty="0" smtClean="0"/>
                        <a:t> en gechloreerde C1-C2, monovinylchloride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Wel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Screening, </a:t>
                      </a:r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monovinylchloride, cis 1,2-dichloorethyleen, trans 1,2-dichloorethyleen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niet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2-chloorpropaan 1,1-dichloorethyleen, 1,2-dibroomethaan, maar 4 relevant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Stoffen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898400"/>
              </p:ext>
            </p:extLst>
          </p:nvPr>
        </p:nvGraphicFramePr>
        <p:xfrm>
          <a:off x="446856" y="4033872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742716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Esters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Ook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ethylacrylaat, </a:t>
                      </a:r>
                      <a:r>
                        <a:rPr lang="nl-BE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methylmetacrylaat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Wel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Screening, Methylacetaat in methode LUC/IV/001 </a:t>
                      </a:r>
                      <a:r>
                        <a:rPr lang="nl-BE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(Ethylbutyraat)</a:t>
                      </a:r>
                      <a:endParaRPr lang="nl-BE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niet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acrylaten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5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921892"/>
              </p:ext>
            </p:extLst>
          </p:nvPr>
        </p:nvGraphicFramePr>
        <p:xfrm>
          <a:off x="457200" y="1890713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742716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Ketonen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Ook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1-methyl-2-pyrrolidinon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Wel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screening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niet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4-hydroxy-4-methyl-2-pentanon, maar drie relevant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Stoffen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047574"/>
              </p:ext>
            </p:extLst>
          </p:nvPr>
        </p:nvGraphicFramePr>
        <p:xfrm>
          <a:off x="467544" y="3573016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742716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Alcoholen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Ook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Allylalcohol</a:t>
                      </a:r>
                      <a:r>
                        <a:rPr lang="nl-BE" dirty="0" smtClean="0"/>
                        <a:t>, methanol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Wel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Screening, methanol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niet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599451"/>
              </p:ext>
            </p:extLst>
          </p:nvPr>
        </p:nvGraphicFramePr>
        <p:xfrm>
          <a:off x="457200" y="1890713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742716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BE" dirty="0" smtClean="0"/>
                        <a:t>Ethers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Ook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2-methylTHF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Wel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screening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niet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geen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 </a:t>
            </a:r>
            <a:r>
              <a:rPr lang="nl-BE" dirty="0" smtClean="0"/>
              <a:t>L.6 Stoffen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 de enquête werd niet gevraagd naar erkenning voor L.7.x</a:t>
            </a:r>
          </a:p>
          <a:p>
            <a:r>
              <a:rPr lang="nl-BE" dirty="0" smtClean="0"/>
              <a:t>Er zijn methoden voor alle parameterpakketten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Erkende </a:t>
            </a:r>
            <a:r>
              <a:rPr lang="nl-BE" dirty="0" smtClean="0">
                <a:sym typeface="Wingdings" panose="05000000000000000000" pitchFamily="2" charset="2"/>
              </a:rPr>
              <a:t>labo’s L.6:</a:t>
            </a:r>
            <a:endParaRPr lang="nl-BE" dirty="0">
              <a:sym typeface="Wingdings" panose="05000000000000000000" pitchFamily="2" charset="2"/>
            </a:endParaRP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Alle parameterpakketten</a:t>
            </a:r>
            <a:endParaRPr lang="nl-BE" dirty="0">
              <a:sym typeface="Wingdings" panose="05000000000000000000" pitchFamily="2" charset="2"/>
            </a:endParaRPr>
          </a:p>
          <a:p>
            <a:pPr lvl="1"/>
            <a:r>
              <a:rPr lang="nl-BE" dirty="0">
                <a:sym typeface="Wingdings" panose="05000000000000000000" pitchFamily="2" charset="2"/>
              </a:rPr>
              <a:t>Exploitant: </a:t>
            </a:r>
            <a:endParaRPr lang="nl-BE" dirty="0" smtClean="0">
              <a:sym typeface="Wingdings" panose="05000000000000000000" pitchFamily="2" charset="2"/>
            </a:endParaRP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Olefinen</a:t>
            </a:r>
          </a:p>
          <a:p>
            <a:pPr lvl="2"/>
            <a:r>
              <a:rPr lang="nl-BE" dirty="0" err="1" smtClean="0">
                <a:sym typeface="Wingdings" panose="05000000000000000000" pitchFamily="2" charset="2"/>
              </a:rPr>
              <a:t>Chloorbenzenen</a:t>
            </a:r>
            <a:r>
              <a:rPr lang="nl-BE" dirty="0" smtClean="0">
                <a:sym typeface="Wingdings" panose="05000000000000000000" pitchFamily="2" charset="2"/>
              </a:rPr>
              <a:t> en </a:t>
            </a:r>
            <a:r>
              <a:rPr lang="nl-BE" dirty="0" err="1" smtClean="0">
                <a:sym typeface="Wingdings" panose="05000000000000000000" pitchFamily="2" charset="2"/>
              </a:rPr>
              <a:t>chloortoluenen</a:t>
            </a:r>
            <a:endParaRPr lang="nl-BE" dirty="0" smtClean="0">
              <a:sym typeface="Wingdings" panose="05000000000000000000" pitchFamily="2" charset="2"/>
            </a:endParaRP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Erkende </a:t>
            </a:r>
            <a:r>
              <a:rPr lang="nl-BE" dirty="0">
                <a:sym typeface="Wingdings" panose="05000000000000000000" pitchFamily="2" charset="2"/>
              </a:rPr>
              <a:t>deskundige + erkend </a:t>
            </a:r>
            <a:r>
              <a:rPr lang="nl-BE" dirty="0" smtClean="0">
                <a:sym typeface="Wingdings" panose="05000000000000000000" pitchFamily="2" charset="2"/>
              </a:rPr>
              <a:t>excl. L.6:</a:t>
            </a:r>
            <a:endParaRPr lang="nl-BE" dirty="0">
              <a:sym typeface="Wingdings" panose="05000000000000000000" pitchFamily="2" charset="2"/>
            </a:endParaRPr>
          </a:p>
          <a:p>
            <a:pPr lvl="2"/>
            <a:r>
              <a:rPr lang="nl-BE" dirty="0" smtClean="0">
                <a:sym typeface="Wingdings" panose="05000000000000000000" pitchFamily="2" charset="2"/>
              </a:rPr>
              <a:t>Alle parameterpakketten</a:t>
            </a:r>
            <a:endParaRPr lang="nl-BE" dirty="0">
              <a:sym typeface="Wingdings" panose="05000000000000000000" pitchFamily="2" charset="2"/>
            </a:endParaRPr>
          </a:p>
          <a:p>
            <a:endParaRPr lang="nl-BE" dirty="0" smtClean="0"/>
          </a:p>
          <a:p>
            <a:r>
              <a:rPr lang="nl-BE" dirty="0" smtClean="0"/>
              <a:t>Alle opties voor adsorptie/desorptie / analyse komen voor.</a:t>
            </a:r>
          </a:p>
          <a:p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</a:t>
            </a:r>
            <a:r>
              <a:rPr lang="nl-BE" dirty="0" smtClean="0"/>
              <a:t>–L.7 Methodes</a:t>
            </a:r>
            <a:endParaRPr lang="nl-BE" dirty="0"/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1600" dirty="0" smtClean="0"/>
              <a:t>In het kader van de VITO referentietaken Lucht LNE - Validatie analyse- en meetmethoden:</a:t>
            </a:r>
          </a:p>
          <a:p>
            <a:pPr marL="0" indent="0">
              <a:buNone/>
            </a:pPr>
            <a:endParaRPr lang="nl-BE" sz="1600" dirty="0"/>
          </a:p>
          <a:p>
            <a:r>
              <a:rPr lang="nl-BE" dirty="0" smtClean="0"/>
              <a:t>Een </a:t>
            </a:r>
            <a:r>
              <a:rPr lang="nl-BE" dirty="0" err="1" smtClean="0"/>
              <a:t>recurrente</a:t>
            </a:r>
            <a:r>
              <a:rPr lang="nl-BE" dirty="0" smtClean="0"/>
              <a:t> taak: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Streven naar monstername- </a:t>
            </a:r>
            <a:r>
              <a:rPr lang="nl-BE" dirty="0"/>
              <a:t>en analysemethoden voor elk der </a:t>
            </a:r>
            <a:r>
              <a:rPr lang="nl-BE" dirty="0" smtClean="0"/>
              <a:t>Vluchtige Organische Stoffen 	binnen </a:t>
            </a:r>
            <a:r>
              <a:rPr lang="nl-BE" dirty="0"/>
              <a:t>parameterpakket </a:t>
            </a:r>
            <a:r>
              <a:rPr lang="nl-BE" dirty="0" smtClean="0"/>
              <a:t>L.6 </a:t>
            </a:r>
            <a:r>
              <a:rPr lang="nl-BE" dirty="0"/>
              <a:t>en </a:t>
            </a:r>
            <a:r>
              <a:rPr lang="nl-BE" dirty="0" smtClean="0"/>
              <a:t>L.7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Programma 2016 – 2017: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Enquête (kandidaat) erkende laboratoria m.b.t. het compendium voor de monsterneming, meting en analyse van VOS in lucht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Validatieonderzoek twee gecombineerde en praktijkgerichte </a:t>
            </a:r>
            <a:r>
              <a:rPr lang="nl-BE" dirty="0"/>
              <a:t>VOS </a:t>
            </a:r>
            <a:r>
              <a:rPr lang="nl-BE" dirty="0" smtClean="0"/>
              <a:t>compendiumprocedures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Gecombineerde praktijkgerichte VOS compendiumprocedures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Percentages ongeveer gelijk indien controle door exploitant wordt weg gefilterd.</a:t>
            </a: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2"/>
            <a:endParaRPr lang="nl-BE" dirty="0" smtClean="0">
              <a:sym typeface="Wingdings" panose="05000000000000000000" pitchFamily="2" charset="2"/>
            </a:endParaRPr>
          </a:p>
          <a:p>
            <a:pPr lvl="2"/>
            <a:endParaRPr lang="nl-BE" dirty="0">
              <a:sym typeface="Wingdings" panose="05000000000000000000" pitchFamily="2" charset="2"/>
            </a:endParaRPr>
          </a:p>
          <a:p>
            <a:pPr lvl="2"/>
            <a:endParaRPr lang="nl-BE" dirty="0" smtClean="0">
              <a:sym typeface="Wingdings" panose="05000000000000000000" pitchFamily="2" charset="2"/>
            </a:endParaRPr>
          </a:p>
          <a:p>
            <a:pPr lvl="2"/>
            <a:endParaRPr lang="nl-BE" dirty="0">
              <a:sym typeface="Wingdings" panose="05000000000000000000" pitchFamily="2" charset="2"/>
            </a:endParaRPr>
          </a:p>
          <a:p>
            <a:endParaRPr lang="nl-BE" dirty="0" smtClean="0"/>
          </a:p>
          <a:p>
            <a:r>
              <a:rPr lang="nl-BE" dirty="0" smtClean="0"/>
              <a:t>Ook gemeten : C2-C4 olefinische, </a:t>
            </a:r>
            <a:r>
              <a:rPr lang="nl-BE" dirty="0" err="1" smtClean="0"/>
              <a:t>isobutenen</a:t>
            </a:r>
            <a:endParaRPr lang="nl-BE" dirty="0" smtClean="0"/>
          </a:p>
          <a:p>
            <a:r>
              <a:rPr lang="nl-BE" dirty="0" smtClean="0"/>
              <a:t>Gewenst: geen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</a:t>
            </a:r>
            <a:r>
              <a:rPr lang="nl-BE" dirty="0" smtClean="0"/>
              <a:t>–L.7.1 Olefinische</a:t>
            </a:r>
            <a:endParaRPr lang="nl-BE" dirty="0"/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 descr="table98414878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96" y="2204864"/>
            <a:ext cx="5388428" cy="256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Percentages ongeveer gelijk indien controle door exploitant wordt weg gefilterd.</a:t>
            </a: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endParaRPr lang="nl-BE" dirty="0" smtClean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2"/>
            <a:endParaRPr lang="nl-BE" dirty="0" smtClean="0">
              <a:sym typeface="Wingdings" panose="05000000000000000000" pitchFamily="2" charset="2"/>
            </a:endParaRPr>
          </a:p>
          <a:p>
            <a:pPr lvl="2"/>
            <a:endParaRPr lang="nl-BE" dirty="0">
              <a:sym typeface="Wingdings" panose="05000000000000000000" pitchFamily="2" charset="2"/>
            </a:endParaRPr>
          </a:p>
          <a:p>
            <a:pPr lvl="2"/>
            <a:endParaRPr lang="nl-BE" dirty="0" smtClean="0">
              <a:sym typeface="Wingdings" panose="05000000000000000000" pitchFamily="2" charset="2"/>
            </a:endParaRPr>
          </a:p>
          <a:p>
            <a:pPr lvl="2"/>
            <a:endParaRPr lang="nl-BE" dirty="0">
              <a:sym typeface="Wingdings" panose="05000000000000000000" pitchFamily="2" charset="2"/>
            </a:endParaRPr>
          </a:p>
          <a:p>
            <a:r>
              <a:rPr lang="nl-BE" dirty="0" smtClean="0"/>
              <a:t>Ook gemeten : Samen met LUC/IV/001 (Aromaten), onderstaande</a:t>
            </a:r>
          </a:p>
          <a:p>
            <a:r>
              <a:rPr lang="nl-BE" dirty="0" smtClean="0"/>
              <a:t>Gewenst: </a:t>
            </a:r>
            <a:r>
              <a:rPr lang="nl-BE" dirty="0"/>
              <a:t>CBY1: a-chloortolueen CBY2: a,a,-</a:t>
            </a:r>
            <a:r>
              <a:rPr lang="nl-BE" dirty="0" err="1"/>
              <a:t>dichloortolueen</a:t>
            </a:r>
            <a:r>
              <a:rPr lang="nl-BE" dirty="0"/>
              <a:t> CBY3: </a:t>
            </a:r>
            <a:r>
              <a:rPr lang="nl-BE" dirty="0" err="1"/>
              <a:t>a,a,a-trichloortolueen</a:t>
            </a:r>
            <a:r>
              <a:rPr lang="nl-BE" dirty="0"/>
              <a:t> o-en </a:t>
            </a:r>
            <a:r>
              <a:rPr lang="nl-BE" dirty="0" smtClean="0"/>
              <a:t>p-Cl-tolueen</a:t>
            </a:r>
          </a:p>
          <a:p>
            <a:r>
              <a:rPr lang="nl-BE" dirty="0" smtClean="0"/>
              <a:t>Niet relevant: 1,2-dichloorbenzeen en 1,4-dichloorbenzeen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Resultaten Enquête </a:t>
            </a:r>
            <a:r>
              <a:rPr lang="nl-BE" dirty="0" smtClean="0"/>
              <a:t>–L.7.3 </a:t>
            </a:r>
            <a:r>
              <a:rPr lang="nl-BE" dirty="0" err="1" smtClean="0"/>
              <a:t>Chloorbenzenen</a:t>
            </a:r>
            <a:r>
              <a:rPr lang="nl-BE" dirty="0" smtClean="0"/>
              <a:t> </a:t>
            </a:r>
            <a:r>
              <a:rPr lang="nl-BE" dirty="0"/>
              <a:t>en </a:t>
            </a:r>
            <a:r>
              <a:rPr lang="nl-BE" dirty="0" err="1"/>
              <a:t>chloortoluenen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8" name="Picture 7" descr="table9842730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426415"/>
            <a:ext cx="5388428" cy="17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035779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Er is een groot verschil tussen de categorieën deelnemers</a:t>
            </a:r>
          </a:p>
          <a:p>
            <a:r>
              <a:rPr lang="nl-BE" dirty="0" smtClean="0"/>
              <a:t>De erkende labo’s L.6 volgen veelal (5/6) compendium;</a:t>
            </a:r>
          </a:p>
          <a:p>
            <a:r>
              <a:rPr lang="nl-BE" dirty="0" smtClean="0"/>
              <a:t>De anderen volgen het compendium niet;</a:t>
            </a:r>
          </a:p>
          <a:p>
            <a:pPr lvl="1"/>
            <a:r>
              <a:rPr lang="nl-BE" dirty="0" smtClean="0"/>
              <a:t>Hebben een minimum aan methodes voor L.6 (max twee);</a:t>
            </a:r>
          </a:p>
          <a:p>
            <a:pPr marL="57150" indent="0">
              <a:buNone/>
            </a:pPr>
            <a:endParaRPr lang="nl-BE" dirty="0" smtClean="0"/>
          </a:p>
          <a:p>
            <a:pPr indent="-285750"/>
            <a:r>
              <a:rPr lang="nl-BE" dirty="0" smtClean="0"/>
              <a:t>De erkende labo’s en de erkende deskundigen meten quasi alle stoffen;</a:t>
            </a:r>
          </a:p>
          <a:p>
            <a:pPr lvl="1"/>
            <a:r>
              <a:rPr lang="nl-BE" dirty="0" smtClean="0"/>
              <a:t>Een aantal stoffen aangegeven als niet relevant.</a:t>
            </a:r>
          </a:p>
          <a:p>
            <a:pPr lvl="1"/>
            <a:endParaRPr lang="nl-BE" dirty="0"/>
          </a:p>
          <a:p>
            <a:r>
              <a:rPr lang="nl-BE" dirty="0" smtClean="0"/>
              <a:t>Bij controle door exploitant wordt 85% van de stoffen uit pakketten niet gemeten;</a:t>
            </a:r>
          </a:p>
          <a:p>
            <a:pPr lvl="1"/>
            <a:r>
              <a:rPr lang="nl-BE" dirty="0" smtClean="0"/>
              <a:t>Quasi geen stoffen aangegeven als niet relevant</a:t>
            </a:r>
          </a:p>
          <a:p>
            <a:pPr lvl="1"/>
            <a:endParaRPr lang="nl-BE" dirty="0"/>
          </a:p>
          <a:p>
            <a:r>
              <a:rPr lang="nl-BE" dirty="0" smtClean="0"/>
              <a:t>Een aantal stoffen zijn extra gewenst (? Pakket of compendium)</a:t>
            </a:r>
          </a:p>
          <a:p>
            <a:pPr lvl="1"/>
            <a:r>
              <a:rPr lang="nl-BE" dirty="0" smtClean="0"/>
              <a:t>Screening, 3 gechloreerde</a:t>
            </a:r>
            <a:r>
              <a:rPr lang="nl-BE" dirty="0"/>
              <a:t>, Ethylbutyraat, </a:t>
            </a:r>
            <a:r>
              <a:rPr lang="nl-BE" dirty="0" smtClean="0"/>
              <a:t>methanol</a:t>
            </a:r>
            <a:r>
              <a:rPr lang="nl-BE" smtClean="0"/>
              <a:t>, 5 </a:t>
            </a:r>
            <a:r>
              <a:rPr lang="nl-BE" dirty="0" err="1" smtClean="0"/>
              <a:t>chloortoluenen</a:t>
            </a:r>
            <a:endParaRPr lang="nl-BE" dirty="0" smtClean="0"/>
          </a:p>
          <a:p>
            <a:endParaRPr lang="nl-BE" dirty="0" smtClean="0"/>
          </a:p>
          <a:p>
            <a:r>
              <a:rPr lang="nl-BE" b="1" dirty="0" smtClean="0"/>
              <a:t>Haalbaar om herschikkingen / samenvoegingen van compendium procedures uit te voeren?</a:t>
            </a:r>
          </a:p>
          <a:p>
            <a:r>
              <a:rPr lang="nl-BE" b="1" dirty="0" smtClean="0"/>
              <a:t>Haalbaar om extra technieken op te nemen?</a:t>
            </a:r>
          </a:p>
          <a:p>
            <a:pPr lvl="1"/>
            <a:endParaRPr lang="nl-BE" b="1" dirty="0"/>
          </a:p>
          <a:p>
            <a:endParaRPr lang="nl-BE" b="1" dirty="0" smtClean="0"/>
          </a:p>
          <a:p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600" dirty="0" smtClean="0"/>
              <a:t>Actuele status Compendium </a:t>
            </a:r>
            <a:r>
              <a:rPr lang="nl-BE" sz="1600" dirty="0"/>
              <a:t>voor de monsterneming, meting en analyse van </a:t>
            </a:r>
            <a:r>
              <a:rPr lang="nl-BE" sz="1600" dirty="0" smtClean="0"/>
              <a:t>lucht (LUC)</a:t>
            </a:r>
          </a:p>
          <a:p>
            <a:pPr marL="0" indent="0">
              <a:buNone/>
            </a:pPr>
            <a:endParaRPr lang="nl-BE" sz="1600" dirty="0" smtClean="0"/>
          </a:p>
          <a:p>
            <a:r>
              <a:rPr lang="nl-BE" dirty="0" smtClean="0"/>
              <a:t>Tien analysemethoden voor VOS</a:t>
            </a:r>
          </a:p>
          <a:p>
            <a:endParaRPr lang="nl-BE" dirty="0"/>
          </a:p>
          <a:p>
            <a:r>
              <a:rPr lang="nl-BE" dirty="0" smtClean="0"/>
              <a:t>Telkens </a:t>
            </a:r>
            <a:r>
              <a:rPr lang="nl-BE" dirty="0"/>
              <a:t>met 0,1 tot 3 maal </a:t>
            </a:r>
            <a:r>
              <a:rPr lang="nl-BE" dirty="0" smtClean="0"/>
              <a:t>de algemene emissiegrenswaarde als werkgebied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Actief </a:t>
            </a:r>
            <a:r>
              <a:rPr lang="nl-BE" dirty="0"/>
              <a:t>kool en koolstof moleculaire zeef als </a:t>
            </a:r>
            <a:r>
              <a:rPr lang="nl-BE" dirty="0" smtClean="0"/>
              <a:t>adsorptiemedium</a:t>
            </a:r>
          </a:p>
          <a:p>
            <a:endParaRPr lang="nl-BE" dirty="0"/>
          </a:p>
          <a:p>
            <a:r>
              <a:rPr lang="nl-BE" dirty="0" smtClean="0"/>
              <a:t>CS</a:t>
            </a:r>
            <a:r>
              <a:rPr lang="nl-BE" baseline="-25000" dirty="0" smtClean="0"/>
              <a:t>2</a:t>
            </a:r>
            <a:r>
              <a:rPr lang="nl-BE" dirty="0" smtClean="0"/>
              <a:t> en </a:t>
            </a:r>
            <a:r>
              <a:rPr lang="nl-BE" dirty="0" err="1" smtClean="0"/>
              <a:t>Dichloormethaan</a:t>
            </a:r>
            <a:r>
              <a:rPr lang="nl-BE" dirty="0" smtClean="0"/>
              <a:t>/Methanol (95/5 %) als extractievloeistof</a:t>
            </a:r>
          </a:p>
          <a:p>
            <a:endParaRPr lang="nl-BE" dirty="0"/>
          </a:p>
          <a:p>
            <a:r>
              <a:rPr lang="nl-BE" dirty="0" smtClean="0"/>
              <a:t>GC-MS als analysemethode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Gecombineerde praktijkgerichte VOS compendiumprocedures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Gecombineerde praktijkgerichte VOS compendiumprocedures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915816" y="6160219"/>
            <a:ext cx="3960440" cy="365125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L.6</a:t>
            </a:r>
            <a:r>
              <a:rPr lang="en-US" dirty="0" smtClean="0"/>
              <a:t> : </a:t>
            </a:r>
            <a:r>
              <a:rPr lang="en-US" dirty="0" err="1" smtClean="0"/>
              <a:t>Glycolethers</a:t>
            </a:r>
            <a:r>
              <a:rPr lang="en-US" dirty="0" smtClean="0"/>
              <a:t> (L.7.2), esters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acrylaten</a:t>
            </a:r>
            <a:r>
              <a:rPr lang="en-US" dirty="0" smtClean="0"/>
              <a:t> (cf. L.6 </a:t>
            </a:r>
            <a:r>
              <a:rPr lang="en-US" dirty="0" err="1" smtClean="0"/>
              <a:t>en</a:t>
            </a:r>
            <a:r>
              <a:rPr lang="en-US" dirty="0" smtClean="0"/>
              <a:t> L.7.4)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09496279"/>
              </p:ext>
            </p:extLst>
          </p:nvPr>
        </p:nvGraphicFramePr>
        <p:xfrm>
          <a:off x="1691680" y="1772816"/>
          <a:ext cx="609600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3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BE" sz="1600" dirty="0" smtClean="0"/>
              <a:t>Methodiek voor de bepaling van L.6 en </a:t>
            </a:r>
            <a:r>
              <a:rPr lang="nl-BE" sz="1600" dirty="0"/>
              <a:t>L.7 </a:t>
            </a:r>
            <a:r>
              <a:rPr lang="nl-BE" sz="1600" dirty="0" smtClean="0"/>
              <a:t>componenten </a:t>
            </a:r>
            <a:r>
              <a:rPr lang="nl-BE" sz="1600" dirty="0"/>
              <a:t>via </a:t>
            </a:r>
            <a:r>
              <a:rPr lang="nl-BE" sz="1600" dirty="0" smtClean="0"/>
              <a:t>LUC: actuele status</a:t>
            </a:r>
            <a:endParaRPr lang="nl-BE" sz="1600" dirty="0"/>
          </a:p>
          <a:p>
            <a:pPr marL="0" indent="0">
              <a:buNone/>
            </a:pPr>
            <a:endParaRPr lang="nl-BE" sz="1600" dirty="0" smtClean="0"/>
          </a:p>
          <a:p>
            <a:r>
              <a:rPr lang="nl-BE" dirty="0" smtClean="0"/>
              <a:t>3 meetstrategieën voor L.6 componenten</a:t>
            </a:r>
          </a:p>
          <a:p>
            <a:endParaRPr lang="nl-BE" dirty="0"/>
          </a:p>
          <a:p>
            <a:r>
              <a:rPr lang="nl-BE" dirty="0" smtClean="0"/>
              <a:t>Compendiumprocedures ontbreken voor volgende L.7 componenten:</a:t>
            </a:r>
          </a:p>
          <a:p>
            <a:pPr lvl="1"/>
            <a:endParaRPr lang="nl-B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err="1" smtClean="0"/>
              <a:t>Chloortoluenen</a:t>
            </a:r>
            <a:r>
              <a:rPr lang="nl-BE" dirty="0" smtClean="0"/>
              <a:t> (cf. L.7.3)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Naftaleen (cf. L.7.5)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err="1" smtClean="0"/>
              <a:t>Pinenen</a:t>
            </a:r>
            <a:r>
              <a:rPr lang="nl-BE" dirty="0" smtClean="0"/>
              <a:t> (cf. L.7.7)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 smtClean="0"/>
              <a:t>N-</a:t>
            </a:r>
            <a:r>
              <a:rPr lang="nl-BE" dirty="0" err="1" smtClean="0"/>
              <a:t>methylpyrrolidon</a:t>
            </a:r>
            <a:r>
              <a:rPr lang="nl-BE" dirty="0" smtClean="0"/>
              <a:t> (cf. L.7.8)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	</a:t>
            </a:r>
          </a:p>
          <a:p>
            <a:pPr marL="0" indent="0">
              <a:buNone/>
            </a:pPr>
            <a:r>
              <a:rPr lang="nl-BE" sz="1600" dirty="0" smtClean="0"/>
              <a:t>Feedback enquête !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Gecombineerde praktijkgerichte VOS compendiumprocedures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Gecombineerde praktijkgerichte VOS compendiumprocedures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63888" y="6160219"/>
            <a:ext cx="267464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 0,01 tot 3 </a:t>
            </a:r>
            <a:r>
              <a:rPr lang="en-US" dirty="0" err="1" smtClean="0"/>
              <a:t>maal</a:t>
            </a:r>
            <a:r>
              <a:rPr lang="en-US" dirty="0" smtClean="0"/>
              <a:t> EGW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werkgebied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49358851"/>
              </p:ext>
            </p:extLst>
          </p:nvPr>
        </p:nvGraphicFramePr>
        <p:xfrm>
          <a:off x="169168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9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Gecombineerde praktijkgerichte VOS compendiumprocedures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4042792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37455565"/>
              </p:ext>
            </p:extLst>
          </p:nvPr>
        </p:nvGraphicFramePr>
        <p:xfrm>
          <a:off x="1716360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3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Resultaten Enquête </a:t>
            </a:r>
            <a:r>
              <a:rPr lang="nl-BE" dirty="0" smtClean="0"/>
              <a:t>Compendium Procedures </a:t>
            </a:r>
            <a:r>
              <a:rPr lang="nl-BE" dirty="0"/>
              <a:t>Vluchtige Organische 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BE" sz="1600" dirty="0" smtClean="0"/>
              <a:t>Toetsing aan resultaten enquête alvorens fase II methodevalidatie (2017):</a:t>
            </a:r>
            <a:endParaRPr lang="nl-BE" sz="1600" dirty="0"/>
          </a:p>
          <a:p>
            <a:pPr marL="0" indent="0">
              <a:buNone/>
            </a:pPr>
            <a:endParaRPr lang="nl-BE" sz="1600" dirty="0" smtClean="0"/>
          </a:p>
          <a:p>
            <a:r>
              <a:rPr lang="nl-BE" dirty="0" smtClean="0"/>
              <a:t>Integratie LUC/IV/005: evident</a:t>
            </a:r>
          </a:p>
          <a:p>
            <a:endParaRPr lang="nl-BE" dirty="0"/>
          </a:p>
          <a:p>
            <a:r>
              <a:rPr lang="nl-BE" dirty="0" smtClean="0"/>
              <a:t>Integratie LUC/IV/003 en -004: indien relevant / technisch haalbaar</a:t>
            </a:r>
          </a:p>
          <a:p>
            <a:endParaRPr lang="nl-BE" dirty="0"/>
          </a:p>
          <a:p>
            <a:r>
              <a:rPr lang="nl-BE" dirty="0" smtClean="0"/>
              <a:t>Wat met overige L.7 componenten?</a:t>
            </a:r>
          </a:p>
          <a:p>
            <a:endParaRPr lang="nl-BE" dirty="0"/>
          </a:p>
          <a:p>
            <a:r>
              <a:rPr lang="nl-BE" dirty="0" smtClean="0"/>
              <a:t>Dient </a:t>
            </a:r>
            <a:r>
              <a:rPr lang="nl-BE" smtClean="0"/>
              <a:t>de actuele scope </a:t>
            </a:r>
            <a:r>
              <a:rPr lang="nl-BE" dirty="0" smtClean="0"/>
              <a:t>van L.6 componenten uitgebreid?</a:t>
            </a:r>
          </a:p>
          <a:p>
            <a:pPr marL="0" indent="0">
              <a:buNone/>
            </a:pPr>
            <a:r>
              <a:rPr lang="nl-BE" dirty="0" smtClean="0"/>
              <a:t>	</a:t>
            </a:r>
          </a:p>
          <a:p>
            <a:pPr marL="0" indent="0">
              <a:buNone/>
            </a:pPr>
            <a:r>
              <a:rPr lang="nl-BE" sz="1600" dirty="0" smtClean="0"/>
              <a:t>Feedback enquête !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Gecombineerde praktijkgerichte VOS compendiumprocedures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VITO2015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71F78"/>
      </a:folHlink>
    </a:clrScheme>
    <a:fontScheme name="VITO2015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643</TotalTime>
  <Words>1769</Words>
  <Application>Microsoft Office PowerPoint</Application>
  <PresentationFormat>On-screen Show (4:3)</PresentationFormat>
  <Paragraphs>493</Paragraphs>
  <Slides>32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Theme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  <vt:lpstr>Resultaten Enquête Compendium Procedures Vluchtige Organische Stoffen</vt:lpstr>
    </vt:vector>
  </TitlesOfParts>
  <Company>VITO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Resultaten Enquête Compendium Methodes Vluchtige Organische Stoffen</dc:title>
  <dc:creator>Spruyt Maarten</dc:creator>
  <cp:lastModifiedBy>Spruyt Maarten</cp:lastModifiedBy>
  <cp:revision>56</cp:revision>
  <cp:lastPrinted>2016-09-16T07:12:03Z</cp:lastPrinted>
  <dcterms:created xsi:type="dcterms:W3CDTF">2016-09-14T13:03:50Z</dcterms:created>
  <dcterms:modified xsi:type="dcterms:W3CDTF">2016-09-19T11:32:40Z</dcterms:modified>
</cp:coreProperties>
</file>