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9144000" cy="5143500" type="screen16x9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orient="horz" pos="373">
          <p15:clr>
            <a:srgbClr val="A4A3A4"/>
          </p15:clr>
        </p15:guide>
        <p15:guide id="3" pos="5488">
          <p15:clr>
            <a:srgbClr val="A4A3A4"/>
          </p15:clr>
        </p15:guide>
        <p15:guide id="4" pos="2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708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3EDFC-D70F-429A-82F4-F71764E5B83B}" type="datetimeFigureOut">
              <a:rPr lang="nl-BE" smtClean="0"/>
              <a:t>21/09/2017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B7EBF-BB3C-4D09-B8EE-FC523C88556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57513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CE204-D448-4D84-B5A6-29BA545F8D48}" type="datetimeFigureOut">
              <a:rPr lang="nl-BE" smtClean="0"/>
              <a:t>21/09/2017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66ADA-8A4E-4194-8D13-21F4607991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43727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5406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Blauw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7"/>
          <p:cNvSpPr>
            <a:spLocks noChangeAspect="1"/>
          </p:cNvSpPr>
          <p:nvPr userDrawn="1"/>
        </p:nvSpPr>
        <p:spPr bwMode="auto">
          <a:xfrm>
            <a:off x="0" y="4619625"/>
            <a:ext cx="9144000" cy="523875"/>
          </a:xfrm>
          <a:custGeom>
            <a:avLst/>
            <a:gdLst>
              <a:gd name="T0" fmla="*/ 0 w 1920"/>
              <a:gd name="T1" fmla="*/ 0 h 110"/>
              <a:gd name="T2" fmla="*/ 94 w 1920"/>
              <a:gd name="T3" fmla="*/ 2 h 110"/>
              <a:gd name="T4" fmla="*/ 180 w 1920"/>
              <a:gd name="T5" fmla="*/ 5 h 110"/>
              <a:gd name="T6" fmla="*/ 258 w 1920"/>
              <a:gd name="T7" fmla="*/ 11 h 110"/>
              <a:gd name="T8" fmla="*/ 330 w 1920"/>
              <a:gd name="T9" fmla="*/ 16 h 110"/>
              <a:gd name="T10" fmla="*/ 398 w 1920"/>
              <a:gd name="T11" fmla="*/ 25 h 110"/>
              <a:gd name="T12" fmla="*/ 463 w 1920"/>
              <a:gd name="T13" fmla="*/ 34 h 110"/>
              <a:gd name="T14" fmla="*/ 524 w 1920"/>
              <a:gd name="T15" fmla="*/ 43 h 110"/>
              <a:gd name="T16" fmla="*/ 586 w 1920"/>
              <a:gd name="T17" fmla="*/ 51 h 110"/>
              <a:gd name="T18" fmla="*/ 651 w 1920"/>
              <a:gd name="T19" fmla="*/ 60 h 110"/>
              <a:gd name="T20" fmla="*/ 717 w 1920"/>
              <a:gd name="T21" fmla="*/ 67 h 110"/>
              <a:gd name="T22" fmla="*/ 787 w 1920"/>
              <a:gd name="T23" fmla="*/ 75 h 110"/>
              <a:gd name="T24" fmla="*/ 864 w 1920"/>
              <a:gd name="T25" fmla="*/ 80 h 110"/>
              <a:gd name="T26" fmla="*/ 948 w 1920"/>
              <a:gd name="T27" fmla="*/ 83 h 110"/>
              <a:gd name="T28" fmla="*/ 1040 w 1920"/>
              <a:gd name="T29" fmla="*/ 85 h 110"/>
              <a:gd name="T30" fmla="*/ 1152 w 1920"/>
              <a:gd name="T31" fmla="*/ 83 h 110"/>
              <a:gd name="T32" fmla="*/ 1267 w 1920"/>
              <a:gd name="T33" fmla="*/ 80 h 110"/>
              <a:gd name="T34" fmla="*/ 1389 w 1920"/>
              <a:gd name="T35" fmla="*/ 75 h 110"/>
              <a:gd name="T36" fmla="*/ 1517 w 1920"/>
              <a:gd name="T37" fmla="*/ 69 h 110"/>
              <a:gd name="T38" fmla="*/ 1648 w 1920"/>
              <a:gd name="T39" fmla="*/ 62 h 110"/>
              <a:gd name="T40" fmla="*/ 1784 w 1920"/>
              <a:gd name="T41" fmla="*/ 53 h 110"/>
              <a:gd name="T42" fmla="*/ 1920 w 1920"/>
              <a:gd name="T43" fmla="*/ 44 h 110"/>
              <a:gd name="T44" fmla="*/ 1920 w 1920"/>
              <a:gd name="T45" fmla="*/ 110 h 110"/>
              <a:gd name="T46" fmla="*/ 0 w 1920"/>
              <a:gd name="T47" fmla="*/ 110 h 110"/>
              <a:gd name="T48" fmla="*/ 0 w 1920"/>
              <a:gd name="T49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20" h="110">
                <a:moveTo>
                  <a:pt x="0" y="0"/>
                </a:moveTo>
                <a:lnTo>
                  <a:pt x="94" y="2"/>
                </a:lnTo>
                <a:lnTo>
                  <a:pt x="180" y="5"/>
                </a:lnTo>
                <a:lnTo>
                  <a:pt x="258" y="11"/>
                </a:lnTo>
                <a:lnTo>
                  <a:pt x="330" y="16"/>
                </a:lnTo>
                <a:lnTo>
                  <a:pt x="398" y="25"/>
                </a:lnTo>
                <a:lnTo>
                  <a:pt x="463" y="34"/>
                </a:lnTo>
                <a:lnTo>
                  <a:pt x="524" y="43"/>
                </a:lnTo>
                <a:lnTo>
                  <a:pt x="586" y="51"/>
                </a:lnTo>
                <a:lnTo>
                  <a:pt x="651" y="60"/>
                </a:lnTo>
                <a:lnTo>
                  <a:pt x="717" y="67"/>
                </a:lnTo>
                <a:lnTo>
                  <a:pt x="787" y="75"/>
                </a:lnTo>
                <a:lnTo>
                  <a:pt x="864" y="80"/>
                </a:lnTo>
                <a:lnTo>
                  <a:pt x="948" y="83"/>
                </a:lnTo>
                <a:lnTo>
                  <a:pt x="1040" y="85"/>
                </a:lnTo>
                <a:lnTo>
                  <a:pt x="1152" y="83"/>
                </a:lnTo>
                <a:lnTo>
                  <a:pt x="1267" y="80"/>
                </a:lnTo>
                <a:lnTo>
                  <a:pt x="1389" y="75"/>
                </a:lnTo>
                <a:lnTo>
                  <a:pt x="1517" y="69"/>
                </a:lnTo>
                <a:lnTo>
                  <a:pt x="1648" y="62"/>
                </a:lnTo>
                <a:lnTo>
                  <a:pt x="1784" y="53"/>
                </a:lnTo>
                <a:lnTo>
                  <a:pt x="1920" y="44"/>
                </a:lnTo>
                <a:lnTo>
                  <a:pt x="1920" y="110"/>
                </a:lnTo>
                <a:lnTo>
                  <a:pt x="0" y="1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rgbClr val="57C7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431471" y="2660896"/>
            <a:ext cx="4140529" cy="1389438"/>
          </a:xfrm>
          <a:solidFill>
            <a:schemeClr val="accent1"/>
          </a:solidFill>
        </p:spPr>
        <p:txBody>
          <a:bodyPr wrap="square" lIns="180000" tIns="216000" rIns="180000" bIns="144000">
            <a:spAutoFit/>
          </a:bodyPr>
          <a:lstStyle>
            <a:lvl1pPr algn="l">
              <a:lnSpc>
                <a:spcPts val="4000"/>
              </a:lnSpc>
              <a:defRPr sz="4000" kern="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431800" y="4050334"/>
            <a:ext cx="3780483" cy="330072"/>
          </a:xfrm>
          <a:solidFill>
            <a:schemeClr val="bg1"/>
          </a:solidFill>
        </p:spPr>
        <p:txBody>
          <a:bodyPr wrap="square" lIns="180000" tIns="72000" rIns="180000" bIns="7200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  <p:pic>
        <p:nvPicPr>
          <p:cNvPr id="7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ijdelijke aanduiding voor afbeelding 14"/>
          <p:cNvSpPr>
            <a:spLocks noGrp="1"/>
          </p:cNvSpPr>
          <p:nvPr userDrawn="1">
            <p:ph type="pic" sz="quarter" idx="14"/>
          </p:nvPr>
        </p:nvSpPr>
        <p:spPr>
          <a:xfrm>
            <a:off x="1331587" y="0"/>
            <a:ext cx="663655" cy="497447"/>
          </a:xfrm>
          <a:noFill/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3BE1F17-E642-4A69-96DC-7261FB63DFC3}" type="datetime1">
              <a:rPr lang="nl-BE" smtClean="0"/>
              <a:t>21/09/2017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©VITO – Not for distribution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6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>
            <a:spLocks noChangeAspect="1"/>
          </p:cNvSpPr>
          <p:nvPr userDrawn="1"/>
        </p:nvSpPr>
        <p:spPr bwMode="auto">
          <a:xfrm>
            <a:off x="0" y="4619625"/>
            <a:ext cx="9144000" cy="523875"/>
          </a:xfrm>
          <a:custGeom>
            <a:avLst/>
            <a:gdLst>
              <a:gd name="T0" fmla="*/ 0 w 1920"/>
              <a:gd name="T1" fmla="*/ 0 h 110"/>
              <a:gd name="T2" fmla="*/ 94 w 1920"/>
              <a:gd name="T3" fmla="*/ 2 h 110"/>
              <a:gd name="T4" fmla="*/ 180 w 1920"/>
              <a:gd name="T5" fmla="*/ 5 h 110"/>
              <a:gd name="T6" fmla="*/ 258 w 1920"/>
              <a:gd name="T7" fmla="*/ 11 h 110"/>
              <a:gd name="T8" fmla="*/ 330 w 1920"/>
              <a:gd name="T9" fmla="*/ 16 h 110"/>
              <a:gd name="T10" fmla="*/ 398 w 1920"/>
              <a:gd name="T11" fmla="*/ 25 h 110"/>
              <a:gd name="T12" fmla="*/ 463 w 1920"/>
              <a:gd name="T13" fmla="*/ 34 h 110"/>
              <a:gd name="T14" fmla="*/ 524 w 1920"/>
              <a:gd name="T15" fmla="*/ 43 h 110"/>
              <a:gd name="T16" fmla="*/ 586 w 1920"/>
              <a:gd name="T17" fmla="*/ 51 h 110"/>
              <a:gd name="T18" fmla="*/ 651 w 1920"/>
              <a:gd name="T19" fmla="*/ 60 h 110"/>
              <a:gd name="T20" fmla="*/ 717 w 1920"/>
              <a:gd name="T21" fmla="*/ 67 h 110"/>
              <a:gd name="T22" fmla="*/ 787 w 1920"/>
              <a:gd name="T23" fmla="*/ 75 h 110"/>
              <a:gd name="T24" fmla="*/ 864 w 1920"/>
              <a:gd name="T25" fmla="*/ 80 h 110"/>
              <a:gd name="T26" fmla="*/ 948 w 1920"/>
              <a:gd name="T27" fmla="*/ 83 h 110"/>
              <a:gd name="T28" fmla="*/ 1040 w 1920"/>
              <a:gd name="T29" fmla="*/ 85 h 110"/>
              <a:gd name="T30" fmla="*/ 1152 w 1920"/>
              <a:gd name="T31" fmla="*/ 83 h 110"/>
              <a:gd name="T32" fmla="*/ 1267 w 1920"/>
              <a:gd name="T33" fmla="*/ 80 h 110"/>
              <a:gd name="T34" fmla="*/ 1389 w 1920"/>
              <a:gd name="T35" fmla="*/ 75 h 110"/>
              <a:gd name="T36" fmla="*/ 1517 w 1920"/>
              <a:gd name="T37" fmla="*/ 69 h 110"/>
              <a:gd name="T38" fmla="*/ 1648 w 1920"/>
              <a:gd name="T39" fmla="*/ 62 h 110"/>
              <a:gd name="T40" fmla="*/ 1784 w 1920"/>
              <a:gd name="T41" fmla="*/ 53 h 110"/>
              <a:gd name="T42" fmla="*/ 1920 w 1920"/>
              <a:gd name="T43" fmla="*/ 44 h 110"/>
              <a:gd name="T44" fmla="*/ 1920 w 1920"/>
              <a:gd name="T45" fmla="*/ 110 h 110"/>
              <a:gd name="T46" fmla="*/ 0 w 1920"/>
              <a:gd name="T47" fmla="*/ 110 h 110"/>
              <a:gd name="T48" fmla="*/ 0 w 1920"/>
              <a:gd name="T49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20" h="110">
                <a:moveTo>
                  <a:pt x="0" y="0"/>
                </a:moveTo>
                <a:lnTo>
                  <a:pt x="94" y="2"/>
                </a:lnTo>
                <a:lnTo>
                  <a:pt x="180" y="5"/>
                </a:lnTo>
                <a:lnTo>
                  <a:pt x="258" y="11"/>
                </a:lnTo>
                <a:lnTo>
                  <a:pt x="330" y="16"/>
                </a:lnTo>
                <a:lnTo>
                  <a:pt x="398" y="25"/>
                </a:lnTo>
                <a:lnTo>
                  <a:pt x="463" y="34"/>
                </a:lnTo>
                <a:lnTo>
                  <a:pt x="524" y="43"/>
                </a:lnTo>
                <a:lnTo>
                  <a:pt x="586" y="51"/>
                </a:lnTo>
                <a:lnTo>
                  <a:pt x="651" y="60"/>
                </a:lnTo>
                <a:lnTo>
                  <a:pt x="717" y="67"/>
                </a:lnTo>
                <a:lnTo>
                  <a:pt x="787" y="75"/>
                </a:lnTo>
                <a:lnTo>
                  <a:pt x="864" y="80"/>
                </a:lnTo>
                <a:lnTo>
                  <a:pt x="948" y="83"/>
                </a:lnTo>
                <a:lnTo>
                  <a:pt x="1040" y="85"/>
                </a:lnTo>
                <a:lnTo>
                  <a:pt x="1152" y="83"/>
                </a:lnTo>
                <a:lnTo>
                  <a:pt x="1267" y="80"/>
                </a:lnTo>
                <a:lnTo>
                  <a:pt x="1389" y="75"/>
                </a:lnTo>
                <a:lnTo>
                  <a:pt x="1517" y="69"/>
                </a:lnTo>
                <a:lnTo>
                  <a:pt x="1648" y="62"/>
                </a:lnTo>
                <a:lnTo>
                  <a:pt x="1784" y="53"/>
                </a:lnTo>
                <a:lnTo>
                  <a:pt x="1920" y="44"/>
                </a:lnTo>
                <a:lnTo>
                  <a:pt x="1920" y="110"/>
                </a:lnTo>
                <a:lnTo>
                  <a:pt x="0" y="1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rgbClr val="57C7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211953" y="3019741"/>
            <a:ext cx="4140529" cy="462916"/>
          </a:xfr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8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88742"/>
            <a:ext cx="4211638" cy="2083123"/>
          </a:xfrm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nl-BE" dirty="0" smtClean="0"/>
              <a:t>Click icon to </a:t>
            </a:r>
            <a:r>
              <a:rPr lang="nl-BE" dirty="0" err="1" smtClean="0"/>
              <a:t>insert</a:t>
            </a:r>
            <a:r>
              <a:rPr lang="nl-BE" dirty="0" smtClean="0"/>
              <a:t>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5917BB6-AC71-4C92-A97C-F290CFDB4742}" type="datetime1">
              <a:rPr lang="nl-BE" smtClean="0"/>
              <a:t>21/09/2017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©VITO – Not for distribution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1954" y="1388742"/>
            <a:ext cx="4500246" cy="1620207"/>
          </a:xfrm>
          <a:solidFill>
            <a:schemeClr val="accent1"/>
          </a:solidFill>
        </p:spPr>
        <p:txBody>
          <a:bodyPr anchor="t"/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pic>
        <p:nvPicPr>
          <p:cNvPr id="15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2344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>
            <a:spLocks noChangeAspect="1"/>
          </p:cNvSpPr>
          <p:nvPr userDrawn="1"/>
        </p:nvSpPr>
        <p:spPr bwMode="auto">
          <a:xfrm>
            <a:off x="0" y="4619625"/>
            <a:ext cx="9144000" cy="523875"/>
          </a:xfrm>
          <a:custGeom>
            <a:avLst/>
            <a:gdLst>
              <a:gd name="T0" fmla="*/ 0 w 1920"/>
              <a:gd name="T1" fmla="*/ 0 h 110"/>
              <a:gd name="T2" fmla="*/ 94 w 1920"/>
              <a:gd name="T3" fmla="*/ 2 h 110"/>
              <a:gd name="T4" fmla="*/ 180 w 1920"/>
              <a:gd name="T5" fmla="*/ 5 h 110"/>
              <a:gd name="T6" fmla="*/ 258 w 1920"/>
              <a:gd name="T7" fmla="*/ 11 h 110"/>
              <a:gd name="T8" fmla="*/ 330 w 1920"/>
              <a:gd name="T9" fmla="*/ 16 h 110"/>
              <a:gd name="T10" fmla="*/ 398 w 1920"/>
              <a:gd name="T11" fmla="*/ 25 h 110"/>
              <a:gd name="T12" fmla="*/ 463 w 1920"/>
              <a:gd name="T13" fmla="*/ 34 h 110"/>
              <a:gd name="T14" fmla="*/ 524 w 1920"/>
              <a:gd name="T15" fmla="*/ 43 h 110"/>
              <a:gd name="T16" fmla="*/ 586 w 1920"/>
              <a:gd name="T17" fmla="*/ 51 h 110"/>
              <a:gd name="T18" fmla="*/ 651 w 1920"/>
              <a:gd name="T19" fmla="*/ 60 h 110"/>
              <a:gd name="T20" fmla="*/ 717 w 1920"/>
              <a:gd name="T21" fmla="*/ 67 h 110"/>
              <a:gd name="T22" fmla="*/ 787 w 1920"/>
              <a:gd name="T23" fmla="*/ 75 h 110"/>
              <a:gd name="T24" fmla="*/ 864 w 1920"/>
              <a:gd name="T25" fmla="*/ 80 h 110"/>
              <a:gd name="T26" fmla="*/ 948 w 1920"/>
              <a:gd name="T27" fmla="*/ 83 h 110"/>
              <a:gd name="T28" fmla="*/ 1040 w 1920"/>
              <a:gd name="T29" fmla="*/ 85 h 110"/>
              <a:gd name="T30" fmla="*/ 1152 w 1920"/>
              <a:gd name="T31" fmla="*/ 83 h 110"/>
              <a:gd name="T32" fmla="*/ 1267 w 1920"/>
              <a:gd name="T33" fmla="*/ 80 h 110"/>
              <a:gd name="T34" fmla="*/ 1389 w 1920"/>
              <a:gd name="T35" fmla="*/ 75 h 110"/>
              <a:gd name="T36" fmla="*/ 1517 w 1920"/>
              <a:gd name="T37" fmla="*/ 69 h 110"/>
              <a:gd name="T38" fmla="*/ 1648 w 1920"/>
              <a:gd name="T39" fmla="*/ 62 h 110"/>
              <a:gd name="T40" fmla="*/ 1784 w 1920"/>
              <a:gd name="T41" fmla="*/ 53 h 110"/>
              <a:gd name="T42" fmla="*/ 1920 w 1920"/>
              <a:gd name="T43" fmla="*/ 44 h 110"/>
              <a:gd name="T44" fmla="*/ 1920 w 1920"/>
              <a:gd name="T45" fmla="*/ 110 h 110"/>
              <a:gd name="T46" fmla="*/ 0 w 1920"/>
              <a:gd name="T47" fmla="*/ 110 h 110"/>
              <a:gd name="T48" fmla="*/ 0 w 1920"/>
              <a:gd name="T49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20" h="110">
                <a:moveTo>
                  <a:pt x="0" y="0"/>
                </a:moveTo>
                <a:lnTo>
                  <a:pt x="94" y="2"/>
                </a:lnTo>
                <a:lnTo>
                  <a:pt x="180" y="5"/>
                </a:lnTo>
                <a:lnTo>
                  <a:pt x="258" y="11"/>
                </a:lnTo>
                <a:lnTo>
                  <a:pt x="330" y="16"/>
                </a:lnTo>
                <a:lnTo>
                  <a:pt x="398" y="25"/>
                </a:lnTo>
                <a:lnTo>
                  <a:pt x="463" y="34"/>
                </a:lnTo>
                <a:lnTo>
                  <a:pt x="524" y="43"/>
                </a:lnTo>
                <a:lnTo>
                  <a:pt x="586" y="51"/>
                </a:lnTo>
                <a:lnTo>
                  <a:pt x="651" y="60"/>
                </a:lnTo>
                <a:lnTo>
                  <a:pt x="717" y="67"/>
                </a:lnTo>
                <a:lnTo>
                  <a:pt x="787" y="75"/>
                </a:lnTo>
                <a:lnTo>
                  <a:pt x="864" y="80"/>
                </a:lnTo>
                <a:lnTo>
                  <a:pt x="948" y="83"/>
                </a:lnTo>
                <a:lnTo>
                  <a:pt x="1040" y="85"/>
                </a:lnTo>
                <a:lnTo>
                  <a:pt x="1152" y="83"/>
                </a:lnTo>
                <a:lnTo>
                  <a:pt x="1267" y="80"/>
                </a:lnTo>
                <a:lnTo>
                  <a:pt x="1389" y="75"/>
                </a:lnTo>
                <a:lnTo>
                  <a:pt x="1517" y="69"/>
                </a:lnTo>
                <a:lnTo>
                  <a:pt x="1648" y="62"/>
                </a:lnTo>
                <a:lnTo>
                  <a:pt x="1784" y="53"/>
                </a:lnTo>
                <a:lnTo>
                  <a:pt x="1920" y="44"/>
                </a:lnTo>
                <a:lnTo>
                  <a:pt x="1920" y="110"/>
                </a:lnTo>
                <a:lnTo>
                  <a:pt x="0" y="1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211953" y="3019741"/>
            <a:ext cx="4140529" cy="462916"/>
          </a:xfr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8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88742"/>
            <a:ext cx="4211638" cy="2083123"/>
          </a:xfrm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nl-BE" dirty="0" smtClean="0"/>
              <a:t>Click icon to </a:t>
            </a:r>
            <a:r>
              <a:rPr lang="nl-BE" dirty="0" err="1" smtClean="0"/>
              <a:t>insert</a:t>
            </a:r>
            <a:r>
              <a:rPr lang="nl-BE" dirty="0" smtClean="0"/>
              <a:t>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5917BB6-AC71-4C92-A97C-F290CFDB4742}" type="datetime1">
              <a:rPr lang="nl-BE" smtClean="0"/>
              <a:t>21/09/2017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©VITO – Not for distribution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1954" y="1388742"/>
            <a:ext cx="4500246" cy="162020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anchor="t"/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pic>
        <p:nvPicPr>
          <p:cNvPr id="15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5934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>
            <a:spLocks noChangeAspect="1"/>
          </p:cNvSpPr>
          <p:nvPr userDrawn="1"/>
        </p:nvSpPr>
        <p:spPr bwMode="auto">
          <a:xfrm>
            <a:off x="0" y="4619625"/>
            <a:ext cx="9144000" cy="523875"/>
          </a:xfrm>
          <a:custGeom>
            <a:avLst/>
            <a:gdLst>
              <a:gd name="T0" fmla="*/ 0 w 1920"/>
              <a:gd name="T1" fmla="*/ 0 h 110"/>
              <a:gd name="T2" fmla="*/ 94 w 1920"/>
              <a:gd name="T3" fmla="*/ 2 h 110"/>
              <a:gd name="T4" fmla="*/ 180 w 1920"/>
              <a:gd name="T5" fmla="*/ 5 h 110"/>
              <a:gd name="T6" fmla="*/ 258 w 1920"/>
              <a:gd name="T7" fmla="*/ 11 h 110"/>
              <a:gd name="T8" fmla="*/ 330 w 1920"/>
              <a:gd name="T9" fmla="*/ 16 h 110"/>
              <a:gd name="T10" fmla="*/ 398 w 1920"/>
              <a:gd name="T11" fmla="*/ 25 h 110"/>
              <a:gd name="T12" fmla="*/ 463 w 1920"/>
              <a:gd name="T13" fmla="*/ 34 h 110"/>
              <a:gd name="T14" fmla="*/ 524 w 1920"/>
              <a:gd name="T15" fmla="*/ 43 h 110"/>
              <a:gd name="T16" fmla="*/ 586 w 1920"/>
              <a:gd name="T17" fmla="*/ 51 h 110"/>
              <a:gd name="T18" fmla="*/ 651 w 1920"/>
              <a:gd name="T19" fmla="*/ 60 h 110"/>
              <a:gd name="T20" fmla="*/ 717 w 1920"/>
              <a:gd name="T21" fmla="*/ 67 h 110"/>
              <a:gd name="T22" fmla="*/ 787 w 1920"/>
              <a:gd name="T23" fmla="*/ 75 h 110"/>
              <a:gd name="T24" fmla="*/ 864 w 1920"/>
              <a:gd name="T25" fmla="*/ 80 h 110"/>
              <a:gd name="T26" fmla="*/ 948 w 1920"/>
              <a:gd name="T27" fmla="*/ 83 h 110"/>
              <a:gd name="T28" fmla="*/ 1040 w 1920"/>
              <a:gd name="T29" fmla="*/ 85 h 110"/>
              <a:gd name="T30" fmla="*/ 1152 w 1920"/>
              <a:gd name="T31" fmla="*/ 83 h 110"/>
              <a:gd name="T32" fmla="*/ 1267 w 1920"/>
              <a:gd name="T33" fmla="*/ 80 h 110"/>
              <a:gd name="T34" fmla="*/ 1389 w 1920"/>
              <a:gd name="T35" fmla="*/ 75 h 110"/>
              <a:gd name="T36" fmla="*/ 1517 w 1920"/>
              <a:gd name="T37" fmla="*/ 69 h 110"/>
              <a:gd name="T38" fmla="*/ 1648 w 1920"/>
              <a:gd name="T39" fmla="*/ 62 h 110"/>
              <a:gd name="T40" fmla="*/ 1784 w 1920"/>
              <a:gd name="T41" fmla="*/ 53 h 110"/>
              <a:gd name="T42" fmla="*/ 1920 w 1920"/>
              <a:gd name="T43" fmla="*/ 44 h 110"/>
              <a:gd name="T44" fmla="*/ 1920 w 1920"/>
              <a:gd name="T45" fmla="*/ 110 h 110"/>
              <a:gd name="T46" fmla="*/ 0 w 1920"/>
              <a:gd name="T47" fmla="*/ 110 h 110"/>
              <a:gd name="T48" fmla="*/ 0 w 1920"/>
              <a:gd name="T49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20" h="110">
                <a:moveTo>
                  <a:pt x="0" y="0"/>
                </a:moveTo>
                <a:lnTo>
                  <a:pt x="94" y="2"/>
                </a:lnTo>
                <a:lnTo>
                  <a:pt x="180" y="5"/>
                </a:lnTo>
                <a:lnTo>
                  <a:pt x="258" y="11"/>
                </a:lnTo>
                <a:lnTo>
                  <a:pt x="330" y="16"/>
                </a:lnTo>
                <a:lnTo>
                  <a:pt x="398" y="25"/>
                </a:lnTo>
                <a:lnTo>
                  <a:pt x="463" y="34"/>
                </a:lnTo>
                <a:lnTo>
                  <a:pt x="524" y="43"/>
                </a:lnTo>
                <a:lnTo>
                  <a:pt x="586" y="51"/>
                </a:lnTo>
                <a:lnTo>
                  <a:pt x="651" y="60"/>
                </a:lnTo>
                <a:lnTo>
                  <a:pt x="717" y="67"/>
                </a:lnTo>
                <a:lnTo>
                  <a:pt x="787" y="75"/>
                </a:lnTo>
                <a:lnTo>
                  <a:pt x="864" y="80"/>
                </a:lnTo>
                <a:lnTo>
                  <a:pt x="948" y="83"/>
                </a:lnTo>
                <a:lnTo>
                  <a:pt x="1040" y="85"/>
                </a:lnTo>
                <a:lnTo>
                  <a:pt x="1152" y="83"/>
                </a:lnTo>
                <a:lnTo>
                  <a:pt x="1267" y="80"/>
                </a:lnTo>
                <a:lnTo>
                  <a:pt x="1389" y="75"/>
                </a:lnTo>
                <a:lnTo>
                  <a:pt x="1517" y="69"/>
                </a:lnTo>
                <a:lnTo>
                  <a:pt x="1648" y="62"/>
                </a:lnTo>
                <a:lnTo>
                  <a:pt x="1784" y="53"/>
                </a:lnTo>
                <a:lnTo>
                  <a:pt x="1920" y="44"/>
                </a:lnTo>
                <a:lnTo>
                  <a:pt x="1920" y="110"/>
                </a:lnTo>
                <a:lnTo>
                  <a:pt x="0" y="1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211953" y="3019741"/>
            <a:ext cx="4140529" cy="462916"/>
          </a:xfr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8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88742"/>
            <a:ext cx="4211638" cy="2083123"/>
          </a:xfrm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nl-BE" dirty="0" smtClean="0"/>
              <a:t>Click icon to </a:t>
            </a:r>
            <a:r>
              <a:rPr lang="nl-BE" dirty="0" err="1" smtClean="0"/>
              <a:t>insert</a:t>
            </a:r>
            <a:r>
              <a:rPr lang="nl-BE" dirty="0" smtClean="0"/>
              <a:t>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5917BB6-AC71-4C92-A97C-F290CFDB4742}" type="datetime1">
              <a:rPr lang="nl-BE" smtClean="0"/>
              <a:t>21/09/2017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©VITO – Not for distribution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1954" y="1388742"/>
            <a:ext cx="4500246" cy="1620207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t"/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pic>
        <p:nvPicPr>
          <p:cNvPr id="15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1119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7"/>
          <p:cNvSpPr>
            <a:spLocks noChangeAspect="1"/>
          </p:cNvSpPr>
          <p:nvPr userDrawn="1"/>
        </p:nvSpPr>
        <p:spPr bwMode="auto">
          <a:xfrm>
            <a:off x="0" y="4619625"/>
            <a:ext cx="9144000" cy="523875"/>
          </a:xfrm>
          <a:custGeom>
            <a:avLst/>
            <a:gdLst>
              <a:gd name="T0" fmla="*/ 0 w 1920"/>
              <a:gd name="T1" fmla="*/ 0 h 110"/>
              <a:gd name="T2" fmla="*/ 94 w 1920"/>
              <a:gd name="T3" fmla="*/ 2 h 110"/>
              <a:gd name="T4" fmla="*/ 180 w 1920"/>
              <a:gd name="T5" fmla="*/ 5 h 110"/>
              <a:gd name="T6" fmla="*/ 258 w 1920"/>
              <a:gd name="T7" fmla="*/ 11 h 110"/>
              <a:gd name="T8" fmla="*/ 330 w 1920"/>
              <a:gd name="T9" fmla="*/ 16 h 110"/>
              <a:gd name="T10" fmla="*/ 398 w 1920"/>
              <a:gd name="T11" fmla="*/ 25 h 110"/>
              <a:gd name="T12" fmla="*/ 463 w 1920"/>
              <a:gd name="T13" fmla="*/ 34 h 110"/>
              <a:gd name="T14" fmla="*/ 524 w 1920"/>
              <a:gd name="T15" fmla="*/ 43 h 110"/>
              <a:gd name="T16" fmla="*/ 586 w 1920"/>
              <a:gd name="T17" fmla="*/ 51 h 110"/>
              <a:gd name="T18" fmla="*/ 651 w 1920"/>
              <a:gd name="T19" fmla="*/ 60 h 110"/>
              <a:gd name="T20" fmla="*/ 717 w 1920"/>
              <a:gd name="T21" fmla="*/ 67 h 110"/>
              <a:gd name="T22" fmla="*/ 787 w 1920"/>
              <a:gd name="T23" fmla="*/ 75 h 110"/>
              <a:gd name="T24" fmla="*/ 864 w 1920"/>
              <a:gd name="T25" fmla="*/ 80 h 110"/>
              <a:gd name="T26" fmla="*/ 948 w 1920"/>
              <a:gd name="T27" fmla="*/ 83 h 110"/>
              <a:gd name="T28" fmla="*/ 1040 w 1920"/>
              <a:gd name="T29" fmla="*/ 85 h 110"/>
              <a:gd name="T30" fmla="*/ 1152 w 1920"/>
              <a:gd name="T31" fmla="*/ 83 h 110"/>
              <a:gd name="T32" fmla="*/ 1267 w 1920"/>
              <a:gd name="T33" fmla="*/ 80 h 110"/>
              <a:gd name="T34" fmla="*/ 1389 w 1920"/>
              <a:gd name="T35" fmla="*/ 75 h 110"/>
              <a:gd name="T36" fmla="*/ 1517 w 1920"/>
              <a:gd name="T37" fmla="*/ 69 h 110"/>
              <a:gd name="T38" fmla="*/ 1648 w 1920"/>
              <a:gd name="T39" fmla="*/ 62 h 110"/>
              <a:gd name="T40" fmla="*/ 1784 w 1920"/>
              <a:gd name="T41" fmla="*/ 53 h 110"/>
              <a:gd name="T42" fmla="*/ 1920 w 1920"/>
              <a:gd name="T43" fmla="*/ 44 h 110"/>
              <a:gd name="T44" fmla="*/ 1920 w 1920"/>
              <a:gd name="T45" fmla="*/ 110 h 110"/>
              <a:gd name="T46" fmla="*/ 0 w 1920"/>
              <a:gd name="T47" fmla="*/ 110 h 110"/>
              <a:gd name="T48" fmla="*/ 0 w 1920"/>
              <a:gd name="T49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20" h="110">
                <a:moveTo>
                  <a:pt x="0" y="0"/>
                </a:moveTo>
                <a:lnTo>
                  <a:pt x="94" y="2"/>
                </a:lnTo>
                <a:lnTo>
                  <a:pt x="180" y="5"/>
                </a:lnTo>
                <a:lnTo>
                  <a:pt x="258" y="11"/>
                </a:lnTo>
                <a:lnTo>
                  <a:pt x="330" y="16"/>
                </a:lnTo>
                <a:lnTo>
                  <a:pt x="398" y="25"/>
                </a:lnTo>
                <a:lnTo>
                  <a:pt x="463" y="34"/>
                </a:lnTo>
                <a:lnTo>
                  <a:pt x="524" y="43"/>
                </a:lnTo>
                <a:lnTo>
                  <a:pt x="586" y="51"/>
                </a:lnTo>
                <a:lnTo>
                  <a:pt x="651" y="60"/>
                </a:lnTo>
                <a:lnTo>
                  <a:pt x="717" y="67"/>
                </a:lnTo>
                <a:lnTo>
                  <a:pt x="787" y="75"/>
                </a:lnTo>
                <a:lnTo>
                  <a:pt x="864" y="80"/>
                </a:lnTo>
                <a:lnTo>
                  <a:pt x="948" y="83"/>
                </a:lnTo>
                <a:lnTo>
                  <a:pt x="1040" y="85"/>
                </a:lnTo>
                <a:lnTo>
                  <a:pt x="1152" y="83"/>
                </a:lnTo>
                <a:lnTo>
                  <a:pt x="1267" y="80"/>
                </a:lnTo>
                <a:lnTo>
                  <a:pt x="1389" y="75"/>
                </a:lnTo>
                <a:lnTo>
                  <a:pt x="1517" y="69"/>
                </a:lnTo>
                <a:lnTo>
                  <a:pt x="1648" y="62"/>
                </a:lnTo>
                <a:lnTo>
                  <a:pt x="1784" y="53"/>
                </a:lnTo>
                <a:lnTo>
                  <a:pt x="1920" y="44"/>
                </a:lnTo>
                <a:lnTo>
                  <a:pt x="1920" y="110"/>
                </a:lnTo>
                <a:lnTo>
                  <a:pt x="0" y="1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rgbClr val="57C7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31470" y="1131566"/>
            <a:ext cx="8280729" cy="342043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/>
            </a:lvl1pPr>
            <a:lvl2pPr marL="87313" indent="-87313">
              <a:buFont typeface="Wingdings" panose="05000000000000000000" pitchFamily="2" charset="2"/>
              <a:buChar char="§"/>
              <a:defRPr sz="1600"/>
            </a:lvl2pPr>
            <a:lvl3pPr marL="177800" indent="-90488">
              <a:buFont typeface="Wingdings" panose="05000000000000000000" pitchFamily="2" charset="2"/>
              <a:buChar char="§"/>
              <a:defRPr sz="1400"/>
            </a:lvl3pPr>
            <a:lvl4pPr marL="269875" indent="-9207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9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1"/>
          </a:solidFill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dia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0" y="771520"/>
            <a:ext cx="8280729" cy="364243"/>
          </a:xfrm>
          <a:solidFill>
            <a:schemeClr val="accent1"/>
          </a:solidFill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21/09/2017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©VITO – Not for distribution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5103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7"/>
          <p:cNvSpPr>
            <a:spLocks noChangeAspect="1"/>
          </p:cNvSpPr>
          <p:nvPr userDrawn="1"/>
        </p:nvSpPr>
        <p:spPr bwMode="auto">
          <a:xfrm>
            <a:off x="0" y="4619625"/>
            <a:ext cx="9144000" cy="523875"/>
          </a:xfrm>
          <a:custGeom>
            <a:avLst/>
            <a:gdLst>
              <a:gd name="T0" fmla="*/ 0 w 1920"/>
              <a:gd name="T1" fmla="*/ 0 h 110"/>
              <a:gd name="T2" fmla="*/ 94 w 1920"/>
              <a:gd name="T3" fmla="*/ 2 h 110"/>
              <a:gd name="T4" fmla="*/ 180 w 1920"/>
              <a:gd name="T5" fmla="*/ 5 h 110"/>
              <a:gd name="T6" fmla="*/ 258 w 1920"/>
              <a:gd name="T7" fmla="*/ 11 h 110"/>
              <a:gd name="T8" fmla="*/ 330 w 1920"/>
              <a:gd name="T9" fmla="*/ 16 h 110"/>
              <a:gd name="T10" fmla="*/ 398 w 1920"/>
              <a:gd name="T11" fmla="*/ 25 h 110"/>
              <a:gd name="T12" fmla="*/ 463 w 1920"/>
              <a:gd name="T13" fmla="*/ 34 h 110"/>
              <a:gd name="T14" fmla="*/ 524 w 1920"/>
              <a:gd name="T15" fmla="*/ 43 h 110"/>
              <a:gd name="T16" fmla="*/ 586 w 1920"/>
              <a:gd name="T17" fmla="*/ 51 h 110"/>
              <a:gd name="T18" fmla="*/ 651 w 1920"/>
              <a:gd name="T19" fmla="*/ 60 h 110"/>
              <a:gd name="T20" fmla="*/ 717 w 1920"/>
              <a:gd name="T21" fmla="*/ 67 h 110"/>
              <a:gd name="T22" fmla="*/ 787 w 1920"/>
              <a:gd name="T23" fmla="*/ 75 h 110"/>
              <a:gd name="T24" fmla="*/ 864 w 1920"/>
              <a:gd name="T25" fmla="*/ 80 h 110"/>
              <a:gd name="T26" fmla="*/ 948 w 1920"/>
              <a:gd name="T27" fmla="*/ 83 h 110"/>
              <a:gd name="T28" fmla="*/ 1040 w 1920"/>
              <a:gd name="T29" fmla="*/ 85 h 110"/>
              <a:gd name="T30" fmla="*/ 1152 w 1920"/>
              <a:gd name="T31" fmla="*/ 83 h 110"/>
              <a:gd name="T32" fmla="*/ 1267 w 1920"/>
              <a:gd name="T33" fmla="*/ 80 h 110"/>
              <a:gd name="T34" fmla="*/ 1389 w 1920"/>
              <a:gd name="T35" fmla="*/ 75 h 110"/>
              <a:gd name="T36" fmla="*/ 1517 w 1920"/>
              <a:gd name="T37" fmla="*/ 69 h 110"/>
              <a:gd name="T38" fmla="*/ 1648 w 1920"/>
              <a:gd name="T39" fmla="*/ 62 h 110"/>
              <a:gd name="T40" fmla="*/ 1784 w 1920"/>
              <a:gd name="T41" fmla="*/ 53 h 110"/>
              <a:gd name="T42" fmla="*/ 1920 w 1920"/>
              <a:gd name="T43" fmla="*/ 44 h 110"/>
              <a:gd name="T44" fmla="*/ 1920 w 1920"/>
              <a:gd name="T45" fmla="*/ 110 h 110"/>
              <a:gd name="T46" fmla="*/ 0 w 1920"/>
              <a:gd name="T47" fmla="*/ 110 h 110"/>
              <a:gd name="T48" fmla="*/ 0 w 1920"/>
              <a:gd name="T49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20" h="110">
                <a:moveTo>
                  <a:pt x="0" y="0"/>
                </a:moveTo>
                <a:lnTo>
                  <a:pt x="94" y="2"/>
                </a:lnTo>
                <a:lnTo>
                  <a:pt x="180" y="5"/>
                </a:lnTo>
                <a:lnTo>
                  <a:pt x="258" y="11"/>
                </a:lnTo>
                <a:lnTo>
                  <a:pt x="330" y="16"/>
                </a:lnTo>
                <a:lnTo>
                  <a:pt x="398" y="25"/>
                </a:lnTo>
                <a:lnTo>
                  <a:pt x="463" y="34"/>
                </a:lnTo>
                <a:lnTo>
                  <a:pt x="524" y="43"/>
                </a:lnTo>
                <a:lnTo>
                  <a:pt x="586" y="51"/>
                </a:lnTo>
                <a:lnTo>
                  <a:pt x="651" y="60"/>
                </a:lnTo>
                <a:lnTo>
                  <a:pt x="717" y="67"/>
                </a:lnTo>
                <a:lnTo>
                  <a:pt x="787" y="75"/>
                </a:lnTo>
                <a:lnTo>
                  <a:pt x="864" y="80"/>
                </a:lnTo>
                <a:lnTo>
                  <a:pt x="948" y="83"/>
                </a:lnTo>
                <a:lnTo>
                  <a:pt x="1040" y="85"/>
                </a:lnTo>
                <a:lnTo>
                  <a:pt x="1152" y="83"/>
                </a:lnTo>
                <a:lnTo>
                  <a:pt x="1267" y="80"/>
                </a:lnTo>
                <a:lnTo>
                  <a:pt x="1389" y="75"/>
                </a:lnTo>
                <a:lnTo>
                  <a:pt x="1517" y="69"/>
                </a:lnTo>
                <a:lnTo>
                  <a:pt x="1648" y="62"/>
                </a:lnTo>
                <a:lnTo>
                  <a:pt x="1784" y="53"/>
                </a:lnTo>
                <a:lnTo>
                  <a:pt x="1920" y="44"/>
                </a:lnTo>
                <a:lnTo>
                  <a:pt x="1920" y="110"/>
                </a:lnTo>
                <a:lnTo>
                  <a:pt x="0" y="1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31470" y="1131566"/>
            <a:ext cx="8280729" cy="342043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/>
            </a:lvl1pPr>
            <a:lvl2pPr marL="87313" indent="-87313">
              <a:buFont typeface="Wingdings" panose="05000000000000000000" pitchFamily="2" charset="2"/>
              <a:buChar char="§"/>
              <a:defRPr sz="1600"/>
            </a:lvl2pPr>
            <a:lvl3pPr marL="177800" indent="-90488">
              <a:buFont typeface="Wingdings" panose="05000000000000000000" pitchFamily="2" charset="2"/>
              <a:buChar char="§"/>
              <a:defRPr sz="1400"/>
            </a:lvl3pPr>
            <a:lvl4pPr marL="269875" indent="-9207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9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dia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0" y="771520"/>
            <a:ext cx="8280729" cy="364243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21/09/2017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©VITO – Not for distribution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6036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7"/>
          <p:cNvSpPr>
            <a:spLocks noChangeAspect="1"/>
          </p:cNvSpPr>
          <p:nvPr userDrawn="1"/>
        </p:nvSpPr>
        <p:spPr bwMode="auto">
          <a:xfrm>
            <a:off x="0" y="4619625"/>
            <a:ext cx="9144000" cy="523875"/>
          </a:xfrm>
          <a:custGeom>
            <a:avLst/>
            <a:gdLst>
              <a:gd name="T0" fmla="*/ 0 w 1920"/>
              <a:gd name="T1" fmla="*/ 0 h 110"/>
              <a:gd name="T2" fmla="*/ 94 w 1920"/>
              <a:gd name="T3" fmla="*/ 2 h 110"/>
              <a:gd name="T4" fmla="*/ 180 w 1920"/>
              <a:gd name="T5" fmla="*/ 5 h 110"/>
              <a:gd name="T6" fmla="*/ 258 w 1920"/>
              <a:gd name="T7" fmla="*/ 11 h 110"/>
              <a:gd name="T8" fmla="*/ 330 w 1920"/>
              <a:gd name="T9" fmla="*/ 16 h 110"/>
              <a:gd name="T10" fmla="*/ 398 w 1920"/>
              <a:gd name="T11" fmla="*/ 25 h 110"/>
              <a:gd name="T12" fmla="*/ 463 w 1920"/>
              <a:gd name="T13" fmla="*/ 34 h 110"/>
              <a:gd name="T14" fmla="*/ 524 w 1920"/>
              <a:gd name="T15" fmla="*/ 43 h 110"/>
              <a:gd name="T16" fmla="*/ 586 w 1920"/>
              <a:gd name="T17" fmla="*/ 51 h 110"/>
              <a:gd name="T18" fmla="*/ 651 w 1920"/>
              <a:gd name="T19" fmla="*/ 60 h 110"/>
              <a:gd name="T20" fmla="*/ 717 w 1920"/>
              <a:gd name="T21" fmla="*/ 67 h 110"/>
              <a:gd name="T22" fmla="*/ 787 w 1920"/>
              <a:gd name="T23" fmla="*/ 75 h 110"/>
              <a:gd name="T24" fmla="*/ 864 w 1920"/>
              <a:gd name="T25" fmla="*/ 80 h 110"/>
              <a:gd name="T26" fmla="*/ 948 w 1920"/>
              <a:gd name="T27" fmla="*/ 83 h 110"/>
              <a:gd name="T28" fmla="*/ 1040 w 1920"/>
              <a:gd name="T29" fmla="*/ 85 h 110"/>
              <a:gd name="T30" fmla="*/ 1152 w 1920"/>
              <a:gd name="T31" fmla="*/ 83 h 110"/>
              <a:gd name="T32" fmla="*/ 1267 w 1920"/>
              <a:gd name="T33" fmla="*/ 80 h 110"/>
              <a:gd name="T34" fmla="*/ 1389 w 1920"/>
              <a:gd name="T35" fmla="*/ 75 h 110"/>
              <a:gd name="T36" fmla="*/ 1517 w 1920"/>
              <a:gd name="T37" fmla="*/ 69 h 110"/>
              <a:gd name="T38" fmla="*/ 1648 w 1920"/>
              <a:gd name="T39" fmla="*/ 62 h 110"/>
              <a:gd name="T40" fmla="*/ 1784 w 1920"/>
              <a:gd name="T41" fmla="*/ 53 h 110"/>
              <a:gd name="T42" fmla="*/ 1920 w 1920"/>
              <a:gd name="T43" fmla="*/ 44 h 110"/>
              <a:gd name="T44" fmla="*/ 1920 w 1920"/>
              <a:gd name="T45" fmla="*/ 110 h 110"/>
              <a:gd name="T46" fmla="*/ 0 w 1920"/>
              <a:gd name="T47" fmla="*/ 110 h 110"/>
              <a:gd name="T48" fmla="*/ 0 w 1920"/>
              <a:gd name="T49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20" h="110">
                <a:moveTo>
                  <a:pt x="0" y="0"/>
                </a:moveTo>
                <a:lnTo>
                  <a:pt x="94" y="2"/>
                </a:lnTo>
                <a:lnTo>
                  <a:pt x="180" y="5"/>
                </a:lnTo>
                <a:lnTo>
                  <a:pt x="258" y="11"/>
                </a:lnTo>
                <a:lnTo>
                  <a:pt x="330" y="16"/>
                </a:lnTo>
                <a:lnTo>
                  <a:pt x="398" y="25"/>
                </a:lnTo>
                <a:lnTo>
                  <a:pt x="463" y="34"/>
                </a:lnTo>
                <a:lnTo>
                  <a:pt x="524" y="43"/>
                </a:lnTo>
                <a:lnTo>
                  <a:pt x="586" y="51"/>
                </a:lnTo>
                <a:lnTo>
                  <a:pt x="651" y="60"/>
                </a:lnTo>
                <a:lnTo>
                  <a:pt x="717" y="67"/>
                </a:lnTo>
                <a:lnTo>
                  <a:pt x="787" y="75"/>
                </a:lnTo>
                <a:lnTo>
                  <a:pt x="864" y="80"/>
                </a:lnTo>
                <a:lnTo>
                  <a:pt x="948" y="83"/>
                </a:lnTo>
                <a:lnTo>
                  <a:pt x="1040" y="85"/>
                </a:lnTo>
                <a:lnTo>
                  <a:pt x="1152" y="83"/>
                </a:lnTo>
                <a:lnTo>
                  <a:pt x="1267" y="80"/>
                </a:lnTo>
                <a:lnTo>
                  <a:pt x="1389" y="75"/>
                </a:lnTo>
                <a:lnTo>
                  <a:pt x="1517" y="69"/>
                </a:lnTo>
                <a:lnTo>
                  <a:pt x="1648" y="62"/>
                </a:lnTo>
                <a:lnTo>
                  <a:pt x="1784" y="53"/>
                </a:lnTo>
                <a:lnTo>
                  <a:pt x="1920" y="44"/>
                </a:lnTo>
                <a:lnTo>
                  <a:pt x="1920" y="110"/>
                </a:lnTo>
                <a:lnTo>
                  <a:pt x="0" y="1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31470" y="1131566"/>
            <a:ext cx="8280729" cy="342043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/>
            </a:lvl1pPr>
            <a:lvl2pPr marL="87313" indent="-87313">
              <a:buFont typeface="Wingdings" panose="05000000000000000000" pitchFamily="2" charset="2"/>
              <a:buChar char="§"/>
              <a:defRPr sz="1600"/>
            </a:lvl2pPr>
            <a:lvl3pPr marL="177800" indent="-90488">
              <a:buFont typeface="Wingdings" panose="05000000000000000000" pitchFamily="2" charset="2"/>
              <a:buChar char="§"/>
              <a:defRPr sz="1400"/>
            </a:lvl3pPr>
            <a:lvl4pPr marL="269875" indent="-9207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9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dia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0" y="771520"/>
            <a:ext cx="8280729" cy="364243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21/09/2017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©VITO – Not for distribution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939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7"/>
          <p:cNvSpPr>
            <a:spLocks noChangeAspect="1"/>
          </p:cNvSpPr>
          <p:nvPr userDrawn="1"/>
        </p:nvSpPr>
        <p:spPr bwMode="auto">
          <a:xfrm>
            <a:off x="0" y="4619625"/>
            <a:ext cx="9144000" cy="523875"/>
          </a:xfrm>
          <a:custGeom>
            <a:avLst/>
            <a:gdLst>
              <a:gd name="T0" fmla="*/ 0 w 1920"/>
              <a:gd name="T1" fmla="*/ 0 h 110"/>
              <a:gd name="T2" fmla="*/ 94 w 1920"/>
              <a:gd name="T3" fmla="*/ 2 h 110"/>
              <a:gd name="T4" fmla="*/ 180 w 1920"/>
              <a:gd name="T5" fmla="*/ 5 h 110"/>
              <a:gd name="T6" fmla="*/ 258 w 1920"/>
              <a:gd name="T7" fmla="*/ 11 h 110"/>
              <a:gd name="T8" fmla="*/ 330 w 1920"/>
              <a:gd name="T9" fmla="*/ 16 h 110"/>
              <a:gd name="T10" fmla="*/ 398 w 1920"/>
              <a:gd name="T11" fmla="*/ 25 h 110"/>
              <a:gd name="T12" fmla="*/ 463 w 1920"/>
              <a:gd name="T13" fmla="*/ 34 h 110"/>
              <a:gd name="T14" fmla="*/ 524 w 1920"/>
              <a:gd name="T15" fmla="*/ 43 h 110"/>
              <a:gd name="T16" fmla="*/ 586 w 1920"/>
              <a:gd name="T17" fmla="*/ 51 h 110"/>
              <a:gd name="T18" fmla="*/ 651 w 1920"/>
              <a:gd name="T19" fmla="*/ 60 h 110"/>
              <a:gd name="T20" fmla="*/ 717 w 1920"/>
              <a:gd name="T21" fmla="*/ 67 h 110"/>
              <a:gd name="T22" fmla="*/ 787 w 1920"/>
              <a:gd name="T23" fmla="*/ 75 h 110"/>
              <a:gd name="T24" fmla="*/ 864 w 1920"/>
              <a:gd name="T25" fmla="*/ 80 h 110"/>
              <a:gd name="T26" fmla="*/ 948 w 1920"/>
              <a:gd name="T27" fmla="*/ 83 h 110"/>
              <a:gd name="T28" fmla="*/ 1040 w 1920"/>
              <a:gd name="T29" fmla="*/ 85 h 110"/>
              <a:gd name="T30" fmla="*/ 1152 w 1920"/>
              <a:gd name="T31" fmla="*/ 83 h 110"/>
              <a:gd name="T32" fmla="*/ 1267 w 1920"/>
              <a:gd name="T33" fmla="*/ 80 h 110"/>
              <a:gd name="T34" fmla="*/ 1389 w 1920"/>
              <a:gd name="T35" fmla="*/ 75 h 110"/>
              <a:gd name="T36" fmla="*/ 1517 w 1920"/>
              <a:gd name="T37" fmla="*/ 69 h 110"/>
              <a:gd name="T38" fmla="*/ 1648 w 1920"/>
              <a:gd name="T39" fmla="*/ 62 h 110"/>
              <a:gd name="T40" fmla="*/ 1784 w 1920"/>
              <a:gd name="T41" fmla="*/ 53 h 110"/>
              <a:gd name="T42" fmla="*/ 1920 w 1920"/>
              <a:gd name="T43" fmla="*/ 44 h 110"/>
              <a:gd name="T44" fmla="*/ 1920 w 1920"/>
              <a:gd name="T45" fmla="*/ 110 h 110"/>
              <a:gd name="T46" fmla="*/ 0 w 1920"/>
              <a:gd name="T47" fmla="*/ 110 h 110"/>
              <a:gd name="T48" fmla="*/ 0 w 1920"/>
              <a:gd name="T49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20" h="110">
                <a:moveTo>
                  <a:pt x="0" y="0"/>
                </a:moveTo>
                <a:lnTo>
                  <a:pt x="94" y="2"/>
                </a:lnTo>
                <a:lnTo>
                  <a:pt x="180" y="5"/>
                </a:lnTo>
                <a:lnTo>
                  <a:pt x="258" y="11"/>
                </a:lnTo>
                <a:lnTo>
                  <a:pt x="330" y="16"/>
                </a:lnTo>
                <a:lnTo>
                  <a:pt x="398" y="25"/>
                </a:lnTo>
                <a:lnTo>
                  <a:pt x="463" y="34"/>
                </a:lnTo>
                <a:lnTo>
                  <a:pt x="524" y="43"/>
                </a:lnTo>
                <a:lnTo>
                  <a:pt x="586" y="51"/>
                </a:lnTo>
                <a:lnTo>
                  <a:pt x="651" y="60"/>
                </a:lnTo>
                <a:lnTo>
                  <a:pt x="717" y="67"/>
                </a:lnTo>
                <a:lnTo>
                  <a:pt x="787" y="75"/>
                </a:lnTo>
                <a:lnTo>
                  <a:pt x="864" y="80"/>
                </a:lnTo>
                <a:lnTo>
                  <a:pt x="948" y="83"/>
                </a:lnTo>
                <a:lnTo>
                  <a:pt x="1040" y="85"/>
                </a:lnTo>
                <a:lnTo>
                  <a:pt x="1152" y="83"/>
                </a:lnTo>
                <a:lnTo>
                  <a:pt x="1267" y="80"/>
                </a:lnTo>
                <a:lnTo>
                  <a:pt x="1389" y="75"/>
                </a:lnTo>
                <a:lnTo>
                  <a:pt x="1517" y="69"/>
                </a:lnTo>
                <a:lnTo>
                  <a:pt x="1648" y="62"/>
                </a:lnTo>
                <a:lnTo>
                  <a:pt x="1784" y="53"/>
                </a:lnTo>
                <a:lnTo>
                  <a:pt x="1920" y="44"/>
                </a:lnTo>
                <a:lnTo>
                  <a:pt x="1920" y="110"/>
                </a:lnTo>
                <a:lnTo>
                  <a:pt x="0" y="1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rgbClr val="57C7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31471" y="1131566"/>
            <a:ext cx="3960506" cy="342043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/>
            </a:lvl1pPr>
            <a:lvl2pPr marL="87313" indent="-87313">
              <a:buFont typeface="Wingdings" panose="05000000000000000000" pitchFamily="2" charset="2"/>
              <a:buChar char="§"/>
              <a:defRPr sz="1600"/>
            </a:lvl2pPr>
            <a:lvl3pPr marL="177800" indent="-90488">
              <a:buFont typeface="Wingdings" panose="05000000000000000000" pitchFamily="2" charset="2"/>
              <a:buChar char="§"/>
              <a:defRPr sz="1400"/>
            </a:lvl3pPr>
            <a:lvl4pPr marL="269875" indent="-9207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57511" y="1135762"/>
            <a:ext cx="3954689" cy="3416241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 marL="87313" indent="-87313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77800" indent="-90488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269875" indent="-92075"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 marL="360363" indent="-90488"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9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1"/>
          </a:solidFill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dia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0" y="767323"/>
            <a:ext cx="8280400" cy="364243"/>
          </a:xfrm>
          <a:solidFill>
            <a:schemeClr val="accent1"/>
          </a:solidFill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61F5935-DD69-434B-A4F3-BEBE816A2F6B}" type="datetime1">
              <a:rPr lang="nl-BE" smtClean="0"/>
              <a:t>21/09/2017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©VITO – Not for distribution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9043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7"/>
          <p:cNvSpPr>
            <a:spLocks noChangeAspect="1"/>
          </p:cNvSpPr>
          <p:nvPr userDrawn="1"/>
        </p:nvSpPr>
        <p:spPr bwMode="auto">
          <a:xfrm>
            <a:off x="0" y="4619625"/>
            <a:ext cx="9144000" cy="523875"/>
          </a:xfrm>
          <a:custGeom>
            <a:avLst/>
            <a:gdLst>
              <a:gd name="T0" fmla="*/ 0 w 1920"/>
              <a:gd name="T1" fmla="*/ 0 h 110"/>
              <a:gd name="T2" fmla="*/ 94 w 1920"/>
              <a:gd name="T3" fmla="*/ 2 h 110"/>
              <a:gd name="T4" fmla="*/ 180 w 1920"/>
              <a:gd name="T5" fmla="*/ 5 h 110"/>
              <a:gd name="T6" fmla="*/ 258 w 1920"/>
              <a:gd name="T7" fmla="*/ 11 h 110"/>
              <a:gd name="T8" fmla="*/ 330 w 1920"/>
              <a:gd name="T9" fmla="*/ 16 h 110"/>
              <a:gd name="T10" fmla="*/ 398 w 1920"/>
              <a:gd name="T11" fmla="*/ 25 h 110"/>
              <a:gd name="T12" fmla="*/ 463 w 1920"/>
              <a:gd name="T13" fmla="*/ 34 h 110"/>
              <a:gd name="T14" fmla="*/ 524 w 1920"/>
              <a:gd name="T15" fmla="*/ 43 h 110"/>
              <a:gd name="T16" fmla="*/ 586 w 1920"/>
              <a:gd name="T17" fmla="*/ 51 h 110"/>
              <a:gd name="T18" fmla="*/ 651 w 1920"/>
              <a:gd name="T19" fmla="*/ 60 h 110"/>
              <a:gd name="T20" fmla="*/ 717 w 1920"/>
              <a:gd name="T21" fmla="*/ 67 h 110"/>
              <a:gd name="T22" fmla="*/ 787 w 1920"/>
              <a:gd name="T23" fmla="*/ 75 h 110"/>
              <a:gd name="T24" fmla="*/ 864 w 1920"/>
              <a:gd name="T25" fmla="*/ 80 h 110"/>
              <a:gd name="T26" fmla="*/ 948 w 1920"/>
              <a:gd name="T27" fmla="*/ 83 h 110"/>
              <a:gd name="T28" fmla="*/ 1040 w 1920"/>
              <a:gd name="T29" fmla="*/ 85 h 110"/>
              <a:gd name="T30" fmla="*/ 1152 w 1920"/>
              <a:gd name="T31" fmla="*/ 83 h 110"/>
              <a:gd name="T32" fmla="*/ 1267 w 1920"/>
              <a:gd name="T33" fmla="*/ 80 h 110"/>
              <a:gd name="T34" fmla="*/ 1389 w 1920"/>
              <a:gd name="T35" fmla="*/ 75 h 110"/>
              <a:gd name="T36" fmla="*/ 1517 w 1920"/>
              <a:gd name="T37" fmla="*/ 69 h 110"/>
              <a:gd name="T38" fmla="*/ 1648 w 1920"/>
              <a:gd name="T39" fmla="*/ 62 h 110"/>
              <a:gd name="T40" fmla="*/ 1784 w 1920"/>
              <a:gd name="T41" fmla="*/ 53 h 110"/>
              <a:gd name="T42" fmla="*/ 1920 w 1920"/>
              <a:gd name="T43" fmla="*/ 44 h 110"/>
              <a:gd name="T44" fmla="*/ 1920 w 1920"/>
              <a:gd name="T45" fmla="*/ 110 h 110"/>
              <a:gd name="T46" fmla="*/ 0 w 1920"/>
              <a:gd name="T47" fmla="*/ 110 h 110"/>
              <a:gd name="T48" fmla="*/ 0 w 1920"/>
              <a:gd name="T49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20" h="110">
                <a:moveTo>
                  <a:pt x="0" y="0"/>
                </a:moveTo>
                <a:lnTo>
                  <a:pt x="94" y="2"/>
                </a:lnTo>
                <a:lnTo>
                  <a:pt x="180" y="5"/>
                </a:lnTo>
                <a:lnTo>
                  <a:pt x="258" y="11"/>
                </a:lnTo>
                <a:lnTo>
                  <a:pt x="330" y="16"/>
                </a:lnTo>
                <a:lnTo>
                  <a:pt x="398" y="25"/>
                </a:lnTo>
                <a:lnTo>
                  <a:pt x="463" y="34"/>
                </a:lnTo>
                <a:lnTo>
                  <a:pt x="524" y="43"/>
                </a:lnTo>
                <a:lnTo>
                  <a:pt x="586" y="51"/>
                </a:lnTo>
                <a:lnTo>
                  <a:pt x="651" y="60"/>
                </a:lnTo>
                <a:lnTo>
                  <a:pt x="717" y="67"/>
                </a:lnTo>
                <a:lnTo>
                  <a:pt x="787" y="75"/>
                </a:lnTo>
                <a:lnTo>
                  <a:pt x="864" y="80"/>
                </a:lnTo>
                <a:lnTo>
                  <a:pt x="948" y="83"/>
                </a:lnTo>
                <a:lnTo>
                  <a:pt x="1040" y="85"/>
                </a:lnTo>
                <a:lnTo>
                  <a:pt x="1152" y="83"/>
                </a:lnTo>
                <a:lnTo>
                  <a:pt x="1267" y="80"/>
                </a:lnTo>
                <a:lnTo>
                  <a:pt x="1389" y="75"/>
                </a:lnTo>
                <a:lnTo>
                  <a:pt x="1517" y="69"/>
                </a:lnTo>
                <a:lnTo>
                  <a:pt x="1648" y="62"/>
                </a:lnTo>
                <a:lnTo>
                  <a:pt x="1784" y="53"/>
                </a:lnTo>
                <a:lnTo>
                  <a:pt x="1920" y="44"/>
                </a:lnTo>
                <a:lnTo>
                  <a:pt x="1920" y="110"/>
                </a:lnTo>
                <a:lnTo>
                  <a:pt x="0" y="1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31471" y="1131566"/>
            <a:ext cx="3960506" cy="342043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/>
            </a:lvl1pPr>
            <a:lvl2pPr marL="87313" indent="-87313">
              <a:buFont typeface="Wingdings" panose="05000000000000000000" pitchFamily="2" charset="2"/>
              <a:buChar char="§"/>
              <a:defRPr sz="1600"/>
            </a:lvl2pPr>
            <a:lvl3pPr marL="177800" indent="-90488">
              <a:buFont typeface="Wingdings" panose="05000000000000000000" pitchFamily="2" charset="2"/>
              <a:buChar char="§"/>
              <a:defRPr sz="1400"/>
            </a:lvl3pPr>
            <a:lvl4pPr marL="269875" indent="-9207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57511" y="1135762"/>
            <a:ext cx="3954689" cy="3416241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 marL="87313" indent="-87313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77800" indent="-90488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269875" indent="-92075"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 marL="360363" indent="-90488"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9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dia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0" y="767323"/>
            <a:ext cx="8280400" cy="364243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61F5935-DD69-434B-A4F3-BEBE816A2F6B}" type="datetime1">
              <a:rPr lang="nl-BE" smtClean="0"/>
              <a:t>21/09/2017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©VITO – Not for distribution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3742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7"/>
          <p:cNvSpPr>
            <a:spLocks noChangeAspect="1"/>
          </p:cNvSpPr>
          <p:nvPr userDrawn="1"/>
        </p:nvSpPr>
        <p:spPr bwMode="auto">
          <a:xfrm>
            <a:off x="0" y="4619625"/>
            <a:ext cx="9144000" cy="523875"/>
          </a:xfrm>
          <a:custGeom>
            <a:avLst/>
            <a:gdLst>
              <a:gd name="T0" fmla="*/ 0 w 1920"/>
              <a:gd name="T1" fmla="*/ 0 h 110"/>
              <a:gd name="T2" fmla="*/ 94 w 1920"/>
              <a:gd name="T3" fmla="*/ 2 h 110"/>
              <a:gd name="T4" fmla="*/ 180 w 1920"/>
              <a:gd name="T5" fmla="*/ 5 h 110"/>
              <a:gd name="T6" fmla="*/ 258 w 1920"/>
              <a:gd name="T7" fmla="*/ 11 h 110"/>
              <a:gd name="T8" fmla="*/ 330 w 1920"/>
              <a:gd name="T9" fmla="*/ 16 h 110"/>
              <a:gd name="T10" fmla="*/ 398 w 1920"/>
              <a:gd name="T11" fmla="*/ 25 h 110"/>
              <a:gd name="T12" fmla="*/ 463 w 1920"/>
              <a:gd name="T13" fmla="*/ 34 h 110"/>
              <a:gd name="T14" fmla="*/ 524 w 1920"/>
              <a:gd name="T15" fmla="*/ 43 h 110"/>
              <a:gd name="T16" fmla="*/ 586 w 1920"/>
              <a:gd name="T17" fmla="*/ 51 h 110"/>
              <a:gd name="T18" fmla="*/ 651 w 1920"/>
              <a:gd name="T19" fmla="*/ 60 h 110"/>
              <a:gd name="T20" fmla="*/ 717 w 1920"/>
              <a:gd name="T21" fmla="*/ 67 h 110"/>
              <a:gd name="T22" fmla="*/ 787 w 1920"/>
              <a:gd name="T23" fmla="*/ 75 h 110"/>
              <a:gd name="T24" fmla="*/ 864 w 1920"/>
              <a:gd name="T25" fmla="*/ 80 h 110"/>
              <a:gd name="T26" fmla="*/ 948 w 1920"/>
              <a:gd name="T27" fmla="*/ 83 h 110"/>
              <a:gd name="T28" fmla="*/ 1040 w 1920"/>
              <a:gd name="T29" fmla="*/ 85 h 110"/>
              <a:gd name="T30" fmla="*/ 1152 w 1920"/>
              <a:gd name="T31" fmla="*/ 83 h 110"/>
              <a:gd name="T32" fmla="*/ 1267 w 1920"/>
              <a:gd name="T33" fmla="*/ 80 h 110"/>
              <a:gd name="T34" fmla="*/ 1389 w 1920"/>
              <a:gd name="T35" fmla="*/ 75 h 110"/>
              <a:gd name="T36" fmla="*/ 1517 w 1920"/>
              <a:gd name="T37" fmla="*/ 69 h 110"/>
              <a:gd name="T38" fmla="*/ 1648 w 1920"/>
              <a:gd name="T39" fmla="*/ 62 h 110"/>
              <a:gd name="T40" fmla="*/ 1784 w 1920"/>
              <a:gd name="T41" fmla="*/ 53 h 110"/>
              <a:gd name="T42" fmla="*/ 1920 w 1920"/>
              <a:gd name="T43" fmla="*/ 44 h 110"/>
              <a:gd name="T44" fmla="*/ 1920 w 1920"/>
              <a:gd name="T45" fmla="*/ 110 h 110"/>
              <a:gd name="T46" fmla="*/ 0 w 1920"/>
              <a:gd name="T47" fmla="*/ 110 h 110"/>
              <a:gd name="T48" fmla="*/ 0 w 1920"/>
              <a:gd name="T49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20" h="110">
                <a:moveTo>
                  <a:pt x="0" y="0"/>
                </a:moveTo>
                <a:lnTo>
                  <a:pt x="94" y="2"/>
                </a:lnTo>
                <a:lnTo>
                  <a:pt x="180" y="5"/>
                </a:lnTo>
                <a:lnTo>
                  <a:pt x="258" y="11"/>
                </a:lnTo>
                <a:lnTo>
                  <a:pt x="330" y="16"/>
                </a:lnTo>
                <a:lnTo>
                  <a:pt x="398" y="25"/>
                </a:lnTo>
                <a:lnTo>
                  <a:pt x="463" y="34"/>
                </a:lnTo>
                <a:lnTo>
                  <a:pt x="524" y="43"/>
                </a:lnTo>
                <a:lnTo>
                  <a:pt x="586" y="51"/>
                </a:lnTo>
                <a:lnTo>
                  <a:pt x="651" y="60"/>
                </a:lnTo>
                <a:lnTo>
                  <a:pt x="717" y="67"/>
                </a:lnTo>
                <a:lnTo>
                  <a:pt x="787" y="75"/>
                </a:lnTo>
                <a:lnTo>
                  <a:pt x="864" y="80"/>
                </a:lnTo>
                <a:lnTo>
                  <a:pt x="948" y="83"/>
                </a:lnTo>
                <a:lnTo>
                  <a:pt x="1040" y="85"/>
                </a:lnTo>
                <a:lnTo>
                  <a:pt x="1152" y="83"/>
                </a:lnTo>
                <a:lnTo>
                  <a:pt x="1267" y="80"/>
                </a:lnTo>
                <a:lnTo>
                  <a:pt x="1389" y="75"/>
                </a:lnTo>
                <a:lnTo>
                  <a:pt x="1517" y="69"/>
                </a:lnTo>
                <a:lnTo>
                  <a:pt x="1648" y="62"/>
                </a:lnTo>
                <a:lnTo>
                  <a:pt x="1784" y="53"/>
                </a:lnTo>
                <a:lnTo>
                  <a:pt x="1920" y="44"/>
                </a:lnTo>
                <a:lnTo>
                  <a:pt x="1920" y="110"/>
                </a:lnTo>
                <a:lnTo>
                  <a:pt x="0" y="1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31471" y="1131566"/>
            <a:ext cx="3960506" cy="342043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/>
            </a:lvl1pPr>
            <a:lvl2pPr marL="87313" indent="-87313">
              <a:buFont typeface="Wingdings" panose="05000000000000000000" pitchFamily="2" charset="2"/>
              <a:buChar char="§"/>
              <a:defRPr sz="1600"/>
            </a:lvl2pPr>
            <a:lvl3pPr marL="177800" indent="-90488">
              <a:buFont typeface="Wingdings" panose="05000000000000000000" pitchFamily="2" charset="2"/>
              <a:buChar char="§"/>
              <a:defRPr sz="1400"/>
            </a:lvl3pPr>
            <a:lvl4pPr marL="269875" indent="-9207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57511" y="1135762"/>
            <a:ext cx="3954689" cy="3416241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 marL="87313" indent="-87313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77800" indent="-90488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269875" indent="-92075"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 marL="360363" indent="-90488"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9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dia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0" y="767323"/>
            <a:ext cx="8280400" cy="364243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61F5935-DD69-434B-A4F3-BEBE816A2F6B}" type="datetime1">
              <a:rPr lang="nl-BE" smtClean="0"/>
              <a:t>21/09/2017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©VITO – Not for distribution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128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>
            <a:spLocks noChangeAspect="1"/>
          </p:cNvSpPr>
          <p:nvPr userDrawn="1"/>
        </p:nvSpPr>
        <p:spPr bwMode="auto">
          <a:xfrm>
            <a:off x="0" y="4619625"/>
            <a:ext cx="9144000" cy="523875"/>
          </a:xfrm>
          <a:custGeom>
            <a:avLst/>
            <a:gdLst>
              <a:gd name="T0" fmla="*/ 0 w 1920"/>
              <a:gd name="T1" fmla="*/ 0 h 110"/>
              <a:gd name="T2" fmla="*/ 94 w 1920"/>
              <a:gd name="T3" fmla="*/ 2 h 110"/>
              <a:gd name="T4" fmla="*/ 180 w 1920"/>
              <a:gd name="T5" fmla="*/ 5 h 110"/>
              <a:gd name="T6" fmla="*/ 258 w 1920"/>
              <a:gd name="T7" fmla="*/ 11 h 110"/>
              <a:gd name="T8" fmla="*/ 330 w 1920"/>
              <a:gd name="T9" fmla="*/ 16 h 110"/>
              <a:gd name="T10" fmla="*/ 398 w 1920"/>
              <a:gd name="T11" fmla="*/ 25 h 110"/>
              <a:gd name="T12" fmla="*/ 463 w 1920"/>
              <a:gd name="T13" fmla="*/ 34 h 110"/>
              <a:gd name="T14" fmla="*/ 524 w 1920"/>
              <a:gd name="T15" fmla="*/ 43 h 110"/>
              <a:gd name="T16" fmla="*/ 586 w 1920"/>
              <a:gd name="T17" fmla="*/ 51 h 110"/>
              <a:gd name="T18" fmla="*/ 651 w 1920"/>
              <a:gd name="T19" fmla="*/ 60 h 110"/>
              <a:gd name="T20" fmla="*/ 717 w 1920"/>
              <a:gd name="T21" fmla="*/ 67 h 110"/>
              <a:gd name="T22" fmla="*/ 787 w 1920"/>
              <a:gd name="T23" fmla="*/ 75 h 110"/>
              <a:gd name="T24" fmla="*/ 864 w 1920"/>
              <a:gd name="T25" fmla="*/ 80 h 110"/>
              <a:gd name="T26" fmla="*/ 948 w 1920"/>
              <a:gd name="T27" fmla="*/ 83 h 110"/>
              <a:gd name="T28" fmla="*/ 1040 w 1920"/>
              <a:gd name="T29" fmla="*/ 85 h 110"/>
              <a:gd name="T30" fmla="*/ 1152 w 1920"/>
              <a:gd name="T31" fmla="*/ 83 h 110"/>
              <a:gd name="T32" fmla="*/ 1267 w 1920"/>
              <a:gd name="T33" fmla="*/ 80 h 110"/>
              <a:gd name="T34" fmla="*/ 1389 w 1920"/>
              <a:gd name="T35" fmla="*/ 75 h 110"/>
              <a:gd name="T36" fmla="*/ 1517 w 1920"/>
              <a:gd name="T37" fmla="*/ 69 h 110"/>
              <a:gd name="T38" fmla="*/ 1648 w 1920"/>
              <a:gd name="T39" fmla="*/ 62 h 110"/>
              <a:gd name="T40" fmla="*/ 1784 w 1920"/>
              <a:gd name="T41" fmla="*/ 53 h 110"/>
              <a:gd name="T42" fmla="*/ 1920 w 1920"/>
              <a:gd name="T43" fmla="*/ 44 h 110"/>
              <a:gd name="T44" fmla="*/ 1920 w 1920"/>
              <a:gd name="T45" fmla="*/ 110 h 110"/>
              <a:gd name="T46" fmla="*/ 0 w 1920"/>
              <a:gd name="T47" fmla="*/ 110 h 110"/>
              <a:gd name="T48" fmla="*/ 0 w 1920"/>
              <a:gd name="T49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20" h="110">
                <a:moveTo>
                  <a:pt x="0" y="0"/>
                </a:moveTo>
                <a:lnTo>
                  <a:pt x="94" y="2"/>
                </a:lnTo>
                <a:lnTo>
                  <a:pt x="180" y="5"/>
                </a:lnTo>
                <a:lnTo>
                  <a:pt x="258" y="11"/>
                </a:lnTo>
                <a:lnTo>
                  <a:pt x="330" y="16"/>
                </a:lnTo>
                <a:lnTo>
                  <a:pt x="398" y="25"/>
                </a:lnTo>
                <a:lnTo>
                  <a:pt x="463" y="34"/>
                </a:lnTo>
                <a:lnTo>
                  <a:pt x="524" y="43"/>
                </a:lnTo>
                <a:lnTo>
                  <a:pt x="586" y="51"/>
                </a:lnTo>
                <a:lnTo>
                  <a:pt x="651" y="60"/>
                </a:lnTo>
                <a:lnTo>
                  <a:pt x="717" y="67"/>
                </a:lnTo>
                <a:lnTo>
                  <a:pt x="787" y="75"/>
                </a:lnTo>
                <a:lnTo>
                  <a:pt x="864" y="80"/>
                </a:lnTo>
                <a:lnTo>
                  <a:pt x="948" y="83"/>
                </a:lnTo>
                <a:lnTo>
                  <a:pt x="1040" y="85"/>
                </a:lnTo>
                <a:lnTo>
                  <a:pt x="1152" y="83"/>
                </a:lnTo>
                <a:lnTo>
                  <a:pt x="1267" y="80"/>
                </a:lnTo>
                <a:lnTo>
                  <a:pt x="1389" y="75"/>
                </a:lnTo>
                <a:lnTo>
                  <a:pt x="1517" y="69"/>
                </a:lnTo>
                <a:lnTo>
                  <a:pt x="1648" y="62"/>
                </a:lnTo>
                <a:lnTo>
                  <a:pt x="1784" y="53"/>
                </a:lnTo>
                <a:lnTo>
                  <a:pt x="1920" y="44"/>
                </a:lnTo>
                <a:lnTo>
                  <a:pt x="1920" y="110"/>
                </a:lnTo>
                <a:lnTo>
                  <a:pt x="0" y="1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rgbClr val="57C7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31800" y="587300"/>
            <a:ext cx="8280400" cy="364243"/>
          </a:xfrm>
          <a:solidFill>
            <a:schemeClr val="accent1"/>
          </a:solidFill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E5A0-7120-4EB8-B426-E040380AFBD0}" type="datetime1">
              <a:rPr lang="nl-BE" smtClean="0"/>
              <a:t>21/09/2017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©VITO – Not for distribution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2682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Oranj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7"/>
          <p:cNvSpPr>
            <a:spLocks noChangeAspect="1"/>
          </p:cNvSpPr>
          <p:nvPr userDrawn="1"/>
        </p:nvSpPr>
        <p:spPr bwMode="auto">
          <a:xfrm>
            <a:off x="0" y="4619625"/>
            <a:ext cx="9144000" cy="523875"/>
          </a:xfrm>
          <a:custGeom>
            <a:avLst/>
            <a:gdLst>
              <a:gd name="T0" fmla="*/ 0 w 1920"/>
              <a:gd name="T1" fmla="*/ 0 h 110"/>
              <a:gd name="T2" fmla="*/ 94 w 1920"/>
              <a:gd name="T3" fmla="*/ 2 h 110"/>
              <a:gd name="T4" fmla="*/ 180 w 1920"/>
              <a:gd name="T5" fmla="*/ 5 h 110"/>
              <a:gd name="T6" fmla="*/ 258 w 1920"/>
              <a:gd name="T7" fmla="*/ 11 h 110"/>
              <a:gd name="T8" fmla="*/ 330 w 1920"/>
              <a:gd name="T9" fmla="*/ 16 h 110"/>
              <a:gd name="T10" fmla="*/ 398 w 1920"/>
              <a:gd name="T11" fmla="*/ 25 h 110"/>
              <a:gd name="T12" fmla="*/ 463 w 1920"/>
              <a:gd name="T13" fmla="*/ 34 h 110"/>
              <a:gd name="T14" fmla="*/ 524 w 1920"/>
              <a:gd name="T15" fmla="*/ 43 h 110"/>
              <a:gd name="T16" fmla="*/ 586 w 1920"/>
              <a:gd name="T17" fmla="*/ 51 h 110"/>
              <a:gd name="T18" fmla="*/ 651 w 1920"/>
              <a:gd name="T19" fmla="*/ 60 h 110"/>
              <a:gd name="T20" fmla="*/ 717 w 1920"/>
              <a:gd name="T21" fmla="*/ 67 h 110"/>
              <a:gd name="T22" fmla="*/ 787 w 1920"/>
              <a:gd name="T23" fmla="*/ 75 h 110"/>
              <a:gd name="T24" fmla="*/ 864 w 1920"/>
              <a:gd name="T25" fmla="*/ 80 h 110"/>
              <a:gd name="T26" fmla="*/ 948 w 1920"/>
              <a:gd name="T27" fmla="*/ 83 h 110"/>
              <a:gd name="T28" fmla="*/ 1040 w 1920"/>
              <a:gd name="T29" fmla="*/ 85 h 110"/>
              <a:gd name="T30" fmla="*/ 1152 w 1920"/>
              <a:gd name="T31" fmla="*/ 83 h 110"/>
              <a:gd name="T32" fmla="*/ 1267 w 1920"/>
              <a:gd name="T33" fmla="*/ 80 h 110"/>
              <a:gd name="T34" fmla="*/ 1389 w 1920"/>
              <a:gd name="T35" fmla="*/ 75 h 110"/>
              <a:gd name="T36" fmla="*/ 1517 w 1920"/>
              <a:gd name="T37" fmla="*/ 69 h 110"/>
              <a:gd name="T38" fmla="*/ 1648 w 1920"/>
              <a:gd name="T39" fmla="*/ 62 h 110"/>
              <a:gd name="T40" fmla="*/ 1784 w 1920"/>
              <a:gd name="T41" fmla="*/ 53 h 110"/>
              <a:gd name="T42" fmla="*/ 1920 w 1920"/>
              <a:gd name="T43" fmla="*/ 44 h 110"/>
              <a:gd name="T44" fmla="*/ 1920 w 1920"/>
              <a:gd name="T45" fmla="*/ 110 h 110"/>
              <a:gd name="T46" fmla="*/ 0 w 1920"/>
              <a:gd name="T47" fmla="*/ 110 h 110"/>
              <a:gd name="T48" fmla="*/ 0 w 1920"/>
              <a:gd name="T49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20" h="110">
                <a:moveTo>
                  <a:pt x="0" y="0"/>
                </a:moveTo>
                <a:lnTo>
                  <a:pt x="94" y="2"/>
                </a:lnTo>
                <a:lnTo>
                  <a:pt x="180" y="5"/>
                </a:lnTo>
                <a:lnTo>
                  <a:pt x="258" y="11"/>
                </a:lnTo>
                <a:lnTo>
                  <a:pt x="330" y="16"/>
                </a:lnTo>
                <a:lnTo>
                  <a:pt x="398" y="25"/>
                </a:lnTo>
                <a:lnTo>
                  <a:pt x="463" y="34"/>
                </a:lnTo>
                <a:lnTo>
                  <a:pt x="524" y="43"/>
                </a:lnTo>
                <a:lnTo>
                  <a:pt x="586" y="51"/>
                </a:lnTo>
                <a:lnTo>
                  <a:pt x="651" y="60"/>
                </a:lnTo>
                <a:lnTo>
                  <a:pt x="717" y="67"/>
                </a:lnTo>
                <a:lnTo>
                  <a:pt x="787" y="75"/>
                </a:lnTo>
                <a:lnTo>
                  <a:pt x="864" y="80"/>
                </a:lnTo>
                <a:lnTo>
                  <a:pt x="948" y="83"/>
                </a:lnTo>
                <a:lnTo>
                  <a:pt x="1040" y="85"/>
                </a:lnTo>
                <a:lnTo>
                  <a:pt x="1152" y="83"/>
                </a:lnTo>
                <a:lnTo>
                  <a:pt x="1267" y="80"/>
                </a:lnTo>
                <a:lnTo>
                  <a:pt x="1389" y="75"/>
                </a:lnTo>
                <a:lnTo>
                  <a:pt x="1517" y="69"/>
                </a:lnTo>
                <a:lnTo>
                  <a:pt x="1648" y="62"/>
                </a:lnTo>
                <a:lnTo>
                  <a:pt x="1784" y="53"/>
                </a:lnTo>
                <a:lnTo>
                  <a:pt x="1920" y="44"/>
                </a:lnTo>
                <a:lnTo>
                  <a:pt x="1920" y="110"/>
                </a:lnTo>
                <a:lnTo>
                  <a:pt x="0" y="1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431471" y="2660896"/>
            <a:ext cx="4140529" cy="1389438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180000" tIns="216000" rIns="180000" bIns="144000">
            <a:spAutoFit/>
          </a:bodyPr>
          <a:lstStyle>
            <a:lvl1pPr algn="l">
              <a:lnSpc>
                <a:spcPts val="4000"/>
              </a:lnSpc>
              <a:defRPr sz="4000" kern="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431800" y="4050334"/>
            <a:ext cx="3780483" cy="330072"/>
          </a:xfrm>
          <a:solidFill>
            <a:schemeClr val="bg1"/>
          </a:solidFill>
        </p:spPr>
        <p:txBody>
          <a:bodyPr wrap="square" lIns="180000" tIns="72000" rIns="180000" bIns="7200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  <p:pic>
        <p:nvPicPr>
          <p:cNvPr id="7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ijdelijke aanduiding voor afbeelding 14"/>
          <p:cNvSpPr>
            <a:spLocks noGrp="1"/>
          </p:cNvSpPr>
          <p:nvPr userDrawn="1">
            <p:ph type="pic" sz="quarter" idx="14"/>
          </p:nvPr>
        </p:nvSpPr>
        <p:spPr>
          <a:xfrm>
            <a:off x="1331587" y="0"/>
            <a:ext cx="663655" cy="497447"/>
          </a:xfrm>
          <a:noFill/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3BE1F17-E642-4A69-96DC-7261FB63DFC3}" type="datetime1">
              <a:rPr lang="nl-BE" smtClean="0"/>
              <a:t>21/09/2017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©VITO – Not for distribution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6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>
            <a:spLocks noChangeAspect="1"/>
          </p:cNvSpPr>
          <p:nvPr userDrawn="1"/>
        </p:nvSpPr>
        <p:spPr bwMode="auto">
          <a:xfrm>
            <a:off x="0" y="4619625"/>
            <a:ext cx="9144000" cy="523875"/>
          </a:xfrm>
          <a:custGeom>
            <a:avLst/>
            <a:gdLst>
              <a:gd name="T0" fmla="*/ 0 w 1920"/>
              <a:gd name="T1" fmla="*/ 0 h 110"/>
              <a:gd name="T2" fmla="*/ 94 w 1920"/>
              <a:gd name="T3" fmla="*/ 2 h 110"/>
              <a:gd name="T4" fmla="*/ 180 w 1920"/>
              <a:gd name="T5" fmla="*/ 5 h 110"/>
              <a:gd name="T6" fmla="*/ 258 w 1920"/>
              <a:gd name="T7" fmla="*/ 11 h 110"/>
              <a:gd name="T8" fmla="*/ 330 w 1920"/>
              <a:gd name="T9" fmla="*/ 16 h 110"/>
              <a:gd name="T10" fmla="*/ 398 w 1920"/>
              <a:gd name="T11" fmla="*/ 25 h 110"/>
              <a:gd name="T12" fmla="*/ 463 w 1920"/>
              <a:gd name="T13" fmla="*/ 34 h 110"/>
              <a:gd name="T14" fmla="*/ 524 w 1920"/>
              <a:gd name="T15" fmla="*/ 43 h 110"/>
              <a:gd name="T16" fmla="*/ 586 w 1920"/>
              <a:gd name="T17" fmla="*/ 51 h 110"/>
              <a:gd name="T18" fmla="*/ 651 w 1920"/>
              <a:gd name="T19" fmla="*/ 60 h 110"/>
              <a:gd name="T20" fmla="*/ 717 w 1920"/>
              <a:gd name="T21" fmla="*/ 67 h 110"/>
              <a:gd name="T22" fmla="*/ 787 w 1920"/>
              <a:gd name="T23" fmla="*/ 75 h 110"/>
              <a:gd name="T24" fmla="*/ 864 w 1920"/>
              <a:gd name="T25" fmla="*/ 80 h 110"/>
              <a:gd name="T26" fmla="*/ 948 w 1920"/>
              <a:gd name="T27" fmla="*/ 83 h 110"/>
              <a:gd name="T28" fmla="*/ 1040 w 1920"/>
              <a:gd name="T29" fmla="*/ 85 h 110"/>
              <a:gd name="T30" fmla="*/ 1152 w 1920"/>
              <a:gd name="T31" fmla="*/ 83 h 110"/>
              <a:gd name="T32" fmla="*/ 1267 w 1920"/>
              <a:gd name="T33" fmla="*/ 80 h 110"/>
              <a:gd name="T34" fmla="*/ 1389 w 1920"/>
              <a:gd name="T35" fmla="*/ 75 h 110"/>
              <a:gd name="T36" fmla="*/ 1517 w 1920"/>
              <a:gd name="T37" fmla="*/ 69 h 110"/>
              <a:gd name="T38" fmla="*/ 1648 w 1920"/>
              <a:gd name="T39" fmla="*/ 62 h 110"/>
              <a:gd name="T40" fmla="*/ 1784 w 1920"/>
              <a:gd name="T41" fmla="*/ 53 h 110"/>
              <a:gd name="T42" fmla="*/ 1920 w 1920"/>
              <a:gd name="T43" fmla="*/ 44 h 110"/>
              <a:gd name="T44" fmla="*/ 1920 w 1920"/>
              <a:gd name="T45" fmla="*/ 110 h 110"/>
              <a:gd name="T46" fmla="*/ 0 w 1920"/>
              <a:gd name="T47" fmla="*/ 110 h 110"/>
              <a:gd name="T48" fmla="*/ 0 w 1920"/>
              <a:gd name="T49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20" h="110">
                <a:moveTo>
                  <a:pt x="0" y="0"/>
                </a:moveTo>
                <a:lnTo>
                  <a:pt x="94" y="2"/>
                </a:lnTo>
                <a:lnTo>
                  <a:pt x="180" y="5"/>
                </a:lnTo>
                <a:lnTo>
                  <a:pt x="258" y="11"/>
                </a:lnTo>
                <a:lnTo>
                  <a:pt x="330" y="16"/>
                </a:lnTo>
                <a:lnTo>
                  <a:pt x="398" y="25"/>
                </a:lnTo>
                <a:lnTo>
                  <a:pt x="463" y="34"/>
                </a:lnTo>
                <a:lnTo>
                  <a:pt x="524" y="43"/>
                </a:lnTo>
                <a:lnTo>
                  <a:pt x="586" y="51"/>
                </a:lnTo>
                <a:lnTo>
                  <a:pt x="651" y="60"/>
                </a:lnTo>
                <a:lnTo>
                  <a:pt x="717" y="67"/>
                </a:lnTo>
                <a:lnTo>
                  <a:pt x="787" y="75"/>
                </a:lnTo>
                <a:lnTo>
                  <a:pt x="864" y="80"/>
                </a:lnTo>
                <a:lnTo>
                  <a:pt x="948" y="83"/>
                </a:lnTo>
                <a:lnTo>
                  <a:pt x="1040" y="85"/>
                </a:lnTo>
                <a:lnTo>
                  <a:pt x="1152" y="83"/>
                </a:lnTo>
                <a:lnTo>
                  <a:pt x="1267" y="80"/>
                </a:lnTo>
                <a:lnTo>
                  <a:pt x="1389" y="75"/>
                </a:lnTo>
                <a:lnTo>
                  <a:pt x="1517" y="69"/>
                </a:lnTo>
                <a:lnTo>
                  <a:pt x="1648" y="62"/>
                </a:lnTo>
                <a:lnTo>
                  <a:pt x="1784" y="53"/>
                </a:lnTo>
                <a:lnTo>
                  <a:pt x="1920" y="44"/>
                </a:lnTo>
                <a:lnTo>
                  <a:pt x="1920" y="110"/>
                </a:lnTo>
                <a:lnTo>
                  <a:pt x="0" y="1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31800" y="587300"/>
            <a:ext cx="8280400" cy="364243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E5A0-7120-4EB8-B426-E040380AFBD0}" type="datetime1">
              <a:rPr lang="nl-BE" smtClean="0"/>
              <a:t>21/09/2017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©VITO – Not for distribution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3350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>
            <a:spLocks noChangeAspect="1"/>
          </p:cNvSpPr>
          <p:nvPr userDrawn="1"/>
        </p:nvSpPr>
        <p:spPr bwMode="auto">
          <a:xfrm>
            <a:off x="0" y="4619625"/>
            <a:ext cx="9144000" cy="523875"/>
          </a:xfrm>
          <a:custGeom>
            <a:avLst/>
            <a:gdLst>
              <a:gd name="T0" fmla="*/ 0 w 1920"/>
              <a:gd name="T1" fmla="*/ 0 h 110"/>
              <a:gd name="T2" fmla="*/ 94 w 1920"/>
              <a:gd name="T3" fmla="*/ 2 h 110"/>
              <a:gd name="T4" fmla="*/ 180 w 1920"/>
              <a:gd name="T5" fmla="*/ 5 h 110"/>
              <a:gd name="T6" fmla="*/ 258 w 1920"/>
              <a:gd name="T7" fmla="*/ 11 h 110"/>
              <a:gd name="T8" fmla="*/ 330 w 1920"/>
              <a:gd name="T9" fmla="*/ 16 h 110"/>
              <a:gd name="T10" fmla="*/ 398 w 1920"/>
              <a:gd name="T11" fmla="*/ 25 h 110"/>
              <a:gd name="T12" fmla="*/ 463 w 1920"/>
              <a:gd name="T13" fmla="*/ 34 h 110"/>
              <a:gd name="T14" fmla="*/ 524 w 1920"/>
              <a:gd name="T15" fmla="*/ 43 h 110"/>
              <a:gd name="T16" fmla="*/ 586 w 1920"/>
              <a:gd name="T17" fmla="*/ 51 h 110"/>
              <a:gd name="T18" fmla="*/ 651 w 1920"/>
              <a:gd name="T19" fmla="*/ 60 h 110"/>
              <a:gd name="T20" fmla="*/ 717 w 1920"/>
              <a:gd name="T21" fmla="*/ 67 h 110"/>
              <a:gd name="T22" fmla="*/ 787 w 1920"/>
              <a:gd name="T23" fmla="*/ 75 h 110"/>
              <a:gd name="T24" fmla="*/ 864 w 1920"/>
              <a:gd name="T25" fmla="*/ 80 h 110"/>
              <a:gd name="T26" fmla="*/ 948 w 1920"/>
              <a:gd name="T27" fmla="*/ 83 h 110"/>
              <a:gd name="T28" fmla="*/ 1040 w 1920"/>
              <a:gd name="T29" fmla="*/ 85 h 110"/>
              <a:gd name="T30" fmla="*/ 1152 w 1920"/>
              <a:gd name="T31" fmla="*/ 83 h 110"/>
              <a:gd name="T32" fmla="*/ 1267 w 1920"/>
              <a:gd name="T33" fmla="*/ 80 h 110"/>
              <a:gd name="T34" fmla="*/ 1389 w 1920"/>
              <a:gd name="T35" fmla="*/ 75 h 110"/>
              <a:gd name="T36" fmla="*/ 1517 w 1920"/>
              <a:gd name="T37" fmla="*/ 69 h 110"/>
              <a:gd name="T38" fmla="*/ 1648 w 1920"/>
              <a:gd name="T39" fmla="*/ 62 h 110"/>
              <a:gd name="T40" fmla="*/ 1784 w 1920"/>
              <a:gd name="T41" fmla="*/ 53 h 110"/>
              <a:gd name="T42" fmla="*/ 1920 w 1920"/>
              <a:gd name="T43" fmla="*/ 44 h 110"/>
              <a:gd name="T44" fmla="*/ 1920 w 1920"/>
              <a:gd name="T45" fmla="*/ 110 h 110"/>
              <a:gd name="T46" fmla="*/ 0 w 1920"/>
              <a:gd name="T47" fmla="*/ 110 h 110"/>
              <a:gd name="T48" fmla="*/ 0 w 1920"/>
              <a:gd name="T49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20" h="110">
                <a:moveTo>
                  <a:pt x="0" y="0"/>
                </a:moveTo>
                <a:lnTo>
                  <a:pt x="94" y="2"/>
                </a:lnTo>
                <a:lnTo>
                  <a:pt x="180" y="5"/>
                </a:lnTo>
                <a:lnTo>
                  <a:pt x="258" y="11"/>
                </a:lnTo>
                <a:lnTo>
                  <a:pt x="330" y="16"/>
                </a:lnTo>
                <a:lnTo>
                  <a:pt x="398" y="25"/>
                </a:lnTo>
                <a:lnTo>
                  <a:pt x="463" y="34"/>
                </a:lnTo>
                <a:lnTo>
                  <a:pt x="524" y="43"/>
                </a:lnTo>
                <a:lnTo>
                  <a:pt x="586" y="51"/>
                </a:lnTo>
                <a:lnTo>
                  <a:pt x="651" y="60"/>
                </a:lnTo>
                <a:lnTo>
                  <a:pt x="717" y="67"/>
                </a:lnTo>
                <a:lnTo>
                  <a:pt x="787" y="75"/>
                </a:lnTo>
                <a:lnTo>
                  <a:pt x="864" y="80"/>
                </a:lnTo>
                <a:lnTo>
                  <a:pt x="948" y="83"/>
                </a:lnTo>
                <a:lnTo>
                  <a:pt x="1040" y="85"/>
                </a:lnTo>
                <a:lnTo>
                  <a:pt x="1152" y="83"/>
                </a:lnTo>
                <a:lnTo>
                  <a:pt x="1267" y="80"/>
                </a:lnTo>
                <a:lnTo>
                  <a:pt x="1389" y="75"/>
                </a:lnTo>
                <a:lnTo>
                  <a:pt x="1517" y="69"/>
                </a:lnTo>
                <a:lnTo>
                  <a:pt x="1648" y="62"/>
                </a:lnTo>
                <a:lnTo>
                  <a:pt x="1784" y="53"/>
                </a:lnTo>
                <a:lnTo>
                  <a:pt x="1920" y="44"/>
                </a:lnTo>
                <a:lnTo>
                  <a:pt x="1920" y="110"/>
                </a:lnTo>
                <a:lnTo>
                  <a:pt x="0" y="1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31800" y="587300"/>
            <a:ext cx="8280400" cy="364243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E5A0-7120-4EB8-B426-E040380AFBD0}" type="datetime1">
              <a:rPr lang="nl-BE" smtClean="0"/>
              <a:t>21/09/2017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©VITO – Not for distribution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4727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0" y="4619625"/>
            <a:ext cx="9144000" cy="523875"/>
          </a:xfrm>
          <a:custGeom>
            <a:avLst/>
            <a:gdLst>
              <a:gd name="T0" fmla="*/ 0 w 1920"/>
              <a:gd name="T1" fmla="*/ 0 h 110"/>
              <a:gd name="T2" fmla="*/ 94 w 1920"/>
              <a:gd name="T3" fmla="*/ 2 h 110"/>
              <a:gd name="T4" fmla="*/ 180 w 1920"/>
              <a:gd name="T5" fmla="*/ 5 h 110"/>
              <a:gd name="T6" fmla="*/ 258 w 1920"/>
              <a:gd name="T7" fmla="*/ 11 h 110"/>
              <a:gd name="T8" fmla="*/ 330 w 1920"/>
              <a:gd name="T9" fmla="*/ 16 h 110"/>
              <a:gd name="T10" fmla="*/ 398 w 1920"/>
              <a:gd name="T11" fmla="*/ 25 h 110"/>
              <a:gd name="T12" fmla="*/ 463 w 1920"/>
              <a:gd name="T13" fmla="*/ 34 h 110"/>
              <a:gd name="T14" fmla="*/ 524 w 1920"/>
              <a:gd name="T15" fmla="*/ 43 h 110"/>
              <a:gd name="T16" fmla="*/ 586 w 1920"/>
              <a:gd name="T17" fmla="*/ 51 h 110"/>
              <a:gd name="T18" fmla="*/ 651 w 1920"/>
              <a:gd name="T19" fmla="*/ 60 h 110"/>
              <a:gd name="T20" fmla="*/ 717 w 1920"/>
              <a:gd name="T21" fmla="*/ 67 h 110"/>
              <a:gd name="T22" fmla="*/ 787 w 1920"/>
              <a:gd name="T23" fmla="*/ 75 h 110"/>
              <a:gd name="T24" fmla="*/ 864 w 1920"/>
              <a:gd name="T25" fmla="*/ 80 h 110"/>
              <a:gd name="T26" fmla="*/ 948 w 1920"/>
              <a:gd name="T27" fmla="*/ 83 h 110"/>
              <a:gd name="T28" fmla="*/ 1040 w 1920"/>
              <a:gd name="T29" fmla="*/ 85 h 110"/>
              <a:gd name="T30" fmla="*/ 1152 w 1920"/>
              <a:gd name="T31" fmla="*/ 83 h 110"/>
              <a:gd name="T32" fmla="*/ 1267 w 1920"/>
              <a:gd name="T33" fmla="*/ 80 h 110"/>
              <a:gd name="T34" fmla="*/ 1389 w 1920"/>
              <a:gd name="T35" fmla="*/ 75 h 110"/>
              <a:gd name="T36" fmla="*/ 1517 w 1920"/>
              <a:gd name="T37" fmla="*/ 69 h 110"/>
              <a:gd name="T38" fmla="*/ 1648 w 1920"/>
              <a:gd name="T39" fmla="*/ 62 h 110"/>
              <a:gd name="T40" fmla="*/ 1784 w 1920"/>
              <a:gd name="T41" fmla="*/ 53 h 110"/>
              <a:gd name="T42" fmla="*/ 1920 w 1920"/>
              <a:gd name="T43" fmla="*/ 44 h 110"/>
              <a:gd name="T44" fmla="*/ 1920 w 1920"/>
              <a:gd name="T45" fmla="*/ 110 h 110"/>
              <a:gd name="T46" fmla="*/ 0 w 1920"/>
              <a:gd name="T47" fmla="*/ 110 h 110"/>
              <a:gd name="T48" fmla="*/ 0 w 1920"/>
              <a:gd name="T49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20" h="110">
                <a:moveTo>
                  <a:pt x="0" y="0"/>
                </a:moveTo>
                <a:lnTo>
                  <a:pt x="94" y="2"/>
                </a:lnTo>
                <a:lnTo>
                  <a:pt x="180" y="5"/>
                </a:lnTo>
                <a:lnTo>
                  <a:pt x="258" y="11"/>
                </a:lnTo>
                <a:lnTo>
                  <a:pt x="330" y="16"/>
                </a:lnTo>
                <a:lnTo>
                  <a:pt x="398" y="25"/>
                </a:lnTo>
                <a:lnTo>
                  <a:pt x="463" y="34"/>
                </a:lnTo>
                <a:lnTo>
                  <a:pt x="524" y="43"/>
                </a:lnTo>
                <a:lnTo>
                  <a:pt x="586" y="51"/>
                </a:lnTo>
                <a:lnTo>
                  <a:pt x="651" y="60"/>
                </a:lnTo>
                <a:lnTo>
                  <a:pt x="717" y="67"/>
                </a:lnTo>
                <a:lnTo>
                  <a:pt x="787" y="75"/>
                </a:lnTo>
                <a:lnTo>
                  <a:pt x="864" y="80"/>
                </a:lnTo>
                <a:lnTo>
                  <a:pt x="948" y="83"/>
                </a:lnTo>
                <a:lnTo>
                  <a:pt x="1040" y="85"/>
                </a:lnTo>
                <a:lnTo>
                  <a:pt x="1152" y="83"/>
                </a:lnTo>
                <a:lnTo>
                  <a:pt x="1267" y="80"/>
                </a:lnTo>
                <a:lnTo>
                  <a:pt x="1389" y="75"/>
                </a:lnTo>
                <a:lnTo>
                  <a:pt x="1517" y="69"/>
                </a:lnTo>
                <a:lnTo>
                  <a:pt x="1648" y="62"/>
                </a:lnTo>
                <a:lnTo>
                  <a:pt x="1784" y="53"/>
                </a:lnTo>
                <a:lnTo>
                  <a:pt x="1920" y="44"/>
                </a:lnTo>
                <a:lnTo>
                  <a:pt x="1920" y="110"/>
                </a:lnTo>
                <a:lnTo>
                  <a:pt x="0" y="1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rgbClr val="57C7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3D6A-D5B3-4559-8AA5-590F4156C456}" type="datetime1">
              <a:rPr lang="nl-BE" smtClean="0"/>
              <a:t>21/09/2017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©VITO – Not for distribution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3936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0" y="4619625"/>
            <a:ext cx="9144000" cy="523875"/>
          </a:xfrm>
          <a:custGeom>
            <a:avLst/>
            <a:gdLst>
              <a:gd name="T0" fmla="*/ 0 w 1920"/>
              <a:gd name="T1" fmla="*/ 0 h 110"/>
              <a:gd name="T2" fmla="*/ 94 w 1920"/>
              <a:gd name="T3" fmla="*/ 2 h 110"/>
              <a:gd name="T4" fmla="*/ 180 w 1920"/>
              <a:gd name="T5" fmla="*/ 5 h 110"/>
              <a:gd name="T6" fmla="*/ 258 w 1920"/>
              <a:gd name="T7" fmla="*/ 11 h 110"/>
              <a:gd name="T8" fmla="*/ 330 w 1920"/>
              <a:gd name="T9" fmla="*/ 16 h 110"/>
              <a:gd name="T10" fmla="*/ 398 w 1920"/>
              <a:gd name="T11" fmla="*/ 25 h 110"/>
              <a:gd name="T12" fmla="*/ 463 w 1920"/>
              <a:gd name="T13" fmla="*/ 34 h 110"/>
              <a:gd name="T14" fmla="*/ 524 w 1920"/>
              <a:gd name="T15" fmla="*/ 43 h 110"/>
              <a:gd name="T16" fmla="*/ 586 w 1920"/>
              <a:gd name="T17" fmla="*/ 51 h 110"/>
              <a:gd name="T18" fmla="*/ 651 w 1920"/>
              <a:gd name="T19" fmla="*/ 60 h 110"/>
              <a:gd name="T20" fmla="*/ 717 w 1920"/>
              <a:gd name="T21" fmla="*/ 67 h 110"/>
              <a:gd name="T22" fmla="*/ 787 w 1920"/>
              <a:gd name="T23" fmla="*/ 75 h 110"/>
              <a:gd name="T24" fmla="*/ 864 w 1920"/>
              <a:gd name="T25" fmla="*/ 80 h 110"/>
              <a:gd name="T26" fmla="*/ 948 w 1920"/>
              <a:gd name="T27" fmla="*/ 83 h 110"/>
              <a:gd name="T28" fmla="*/ 1040 w 1920"/>
              <a:gd name="T29" fmla="*/ 85 h 110"/>
              <a:gd name="T30" fmla="*/ 1152 w 1920"/>
              <a:gd name="T31" fmla="*/ 83 h 110"/>
              <a:gd name="T32" fmla="*/ 1267 w 1920"/>
              <a:gd name="T33" fmla="*/ 80 h 110"/>
              <a:gd name="T34" fmla="*/ 1389 w 1920"/>
              <a:gd name="T35" fmla="*/ 75 h 110"/>
              <a:gd name="T36" fmla="*/ 1517 w 1920"/>
              <a:gd name="T37" fmla="*/ 69 h 110"/>
              <a:gd name="T38" fmla="*/ 1648 w 1920"/>
              <a:gd name="T39" fmla="*/ 62 h 110"/>
              <a:gd name="T40" fmla="*/ 1784 w 1920"/>
              <a:gd name="T41" fmla="*/ 53 h 110"/>
              <a:gd name="T42" fmla="*/ 1920 w 1920"/>
              <a:gd name="T43" fmla="*/ 44 h 110"/>
              <a:gd name="T44" fmla="*/ 1920 w 1920"/>
              <a:gd name="T45" fmla="*/ 110 h 110"/>
              <a:gd name="T46" fmla="*/ 0 w 1920"/>
              <a:gd name="T47" fmla="*/ 110 h 110"/>
              <a:gd name="T48" fmla="*/ 0 w 1920"/>
              <a:gd name="T49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20" h="110">
                <a:moveTo>
                  <a:pt x="0" y="0"/>
                </a:moveTo>
                <a:lnTo>
                  <a:pt x="94" y="2"/>
                </a:lnTo>
                <a:lnTo>
                  <a:pt x="180" y="5"/>
                </a:lnTo>
                <a:lnTo>
                  <a:pt x="258" y="11"/>
                </a:lnTo>
                <a:lnTo>
                  <a:pt x="330" y="16"/>
                </a:lnTo>
                <a:lnTo>
                  <a:pt x="398" y="25"/>
                </a:lnTo>
                <a:lnTo>
                  <a:pt x="463" y="34"/>
                </a:lnTo>
                <a:lnTo>
                  <a:pt x="524" y="43"/>
                </a:lnTo>
                <a:lnTo>
                  <a:pt x="586" y="51"/>
                </a:lnTo>
                <a:lnTo>
                  <a:pt x="651" y="60"/>
                </a:lnTo>
                <a:lnTo>
                  <a:pt x="717" y="67"/>
                </a:lnTo>
                <a:lnTo>
                  <a:pt x="787" y="75"/>
                </a:lnTo>
                <a:lnTo>
                  <a:pt x="864" y="80"/>
                </a:lnTo>
                <a:lnTo>
                  <a:pt x="948" y="83"/>
                </a:lnTo>
                <a:lnTo>
                  <a:pt x="1040" y="85"/>
                </a:lnTo>
                <a:lnTo>
                  <a:pt x="1152" y="83"/>
                </a:lnTo>
                <a:lnTo>
                  <a:pt x="1267" y="80"/>
                </a:lnTo>
                <a:lnTo>
                  <a:pt x="1389" y="75"/>
                </a:lnTo>
                <a:lnTo>
                  <a:pt x="1517" y="69"/>
                </a:lnTo>
                <a:lnTo>
                  <a:pt x="1648" y="62"/>
                </a:lnTo>
                <a:lnTo>
                  <a:pt x="1784" y="53"/>
                </a:lnTo>
                <a:lnTo>
                  <a:pt x="1920" y="44"/>
                </a:lnTo>
                <a:lnTo>
                  <a:pt x="1920" y="110"/>
                </a:lnTo>
                <a:lnTo>
                  <a:pt x="0" y="1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3D6A-D5B3-4559-8AA5-590F4156C456}" type="datetime1">
              <a:rPr lang="nl-BE" smtClean="0"/>
              <a:t>21/09/2017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©VITO – Not for distribution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2619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0" y="4619625"/>
            <a:ext cx="9144000" cy="523875"/>
          </a:xfrm>
          <a:custGeom>
            <a:avLst/>
            <a:gdLst>
              <a:gd name="T0" fmla="*/ 0 w 1920"/>
              <a:gd name="T1" fmla="*/ 0 h 110"/>
              <a:gd name="T2" fmla="*/ 94 w 1920"/>
              <a:gd name="T3" fmla="*/ 2 h 110"/>
              <a:gd name="T4" fmla="*/ 180 w 1920"/>
              <a:gd name="T5" fmla="*/ 5 h 110"/>
              <a:gd name="T6" fmla="*/ 258 w 1920"/>
              <a:gd name="T7" fmla="*/ 11 h 110"/>
              <a:gd name="T8" fmla="*/ 330 w 1920"/>
              <a:gd name="T9" fmla="*/ 16 h 110"/>
              <a:gd name="T10" fmla="*/ 398 w 1920"/>
              <a:gd name="T11" fmla="*/ 25 h 110"/>
              <a:gd name="T12" fmla="*/ 463 w 1920"/>
              <a:gd name="T13" fmla="*/ 34 h 110"/>
              <a:gd name="T14" fmla="*/ 524 w 1920"/>
              <a:gd name="T15" fmla="*/ 43 h 110"/>
              <a:gd name="T16" fmla="*/ 586 w 1920"/>
              <a:gd name="T17" fmla="*/ 51 h 110"/>
              <a:gd name="T18" fmla="*/ 651 w 1920"/>
              <a:gd name="T19" fmla="*/ 60 h 110"/>
              <a:gd name="T20" fmla="*/ 717 w 1920"/>
              <a:gd name="T21" fmla="*/ 67 h 110"/>
              <a:gd name="T22" fmla="*/ 787 w 1920"/>
              <a:gd name="T23" fmla="*/ 75 h 110"/>
              <a:gd name="T24" fmla="*/ 864 w 1920"/>
              <a:gd name="T25" fmla="*/ 80 h 110"/>
              <a:gd name="T26" fmla="*/ 948 w 1920"/>
              <a:gd name="T27" fmla="*/ 83 h 110"/>
              <a:gd name="T28" fmla="*/ 1040 w 1920"/>
              <a:gd name="T29" fmla="*/ 85 h 110"/>
              <a:gd name="T30" fmla="*/ 1152 w 1920"/>
              <a:gd name="T31" fmla="*/ 83 h 110"/>
              <a:gd name="T32" fmla="*/ 1267 w 1920"/>
              <a:gd name="T33" fmla="*/ 80 h 110"/>
              <a:gd name="T34" fmla="*/ 1389 w 1920"/>
              <a:gd name="T35" fmla="*/ 75 h 110"/>
              <a:gd name="T36" fmla="*/ 1517 w 1920"/>
              <a:gd name="T37" fmla="*/ 69 h 110"/>
              <a:gd name="T38" fmla="*/ 1648 w 1920"/>
              <a:gd name="T39" fmla="*/ 62 h 110"/>
              <a:gd name="T40" fmla="*/ 1784 w 1920"/>
              <a:gd name="T41" fmla="*/ 53 h 110"/>
              <a:gd name="T42" fmla="*/ 1920 w 1920"/>
              <a:gd name="T43" fmla="*/ 44 h 110"/>
              <a:gd name="T44" fmla="*/ 1920 w 1920"/>
              <a:gd name="T45" fmla="*/ 110 h 110"/>
              <a:gd name="T46" fmla="*/ 0 w 1920"/>
              <a:gd name="T47" fmla="*/ 110 h 110"/>
              <a:gd name="T48" fmla="*/ 0 w 1920"/>
              <a:gd name="T49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20" h="110">
                <a:moveTo>
                  <a:pt x="0" y="0"/>
                </a:moveTo>
                <a:lnTo>
                  <a:pt x="94" y="2"/>
                </a:lnTo>
                <a:lnTo>
                  <a:pt x="180" y="5"/>
                </a:lnTo>
                <a:lnTo>
                  <a:pt x="258" y="11"/>
                </a:lnTo>
                <a:lnTo>
                  <a:pt x="330" y="16"/>
                </a:lnTo>
                <a:lnTo>
                  <a:pt x="398" y="25"/>
                </a:lnTo>
                <a:lnTo>
                  <a:pt x="463" y="34"/>
                </a:lnTo>
                <a:lnTo>
                  <a:pt x="524" y="43"/>
                </a:lnTo>
                <a:lnTo>
                  <a:pt x="586" y="51"/>
                </a:lnTo>
                <a:lnTo>
                  <a:pt x="651" y="60"/>
                </a:lnTo>
                <a:lnTo>
                  <a:pt x="717" y="67"/>
                </a:lnTo>
                <a:lnTo>
                  <a:pt x="787" y="75"/>
                </a:lnTo>
                <a:lnTo>
                  <a:pt x="864" y="80"/>
                </a:lnTo>
                <a:lnTo>
                  <a:pt x="948" y="83"/>
                </a:lnTo>
                <a:lnTo>
                  <a:pt x="1040" y="85"/>
                </a:lnTo>
                <a:lnTo>
                  <a:pt x="1152" y="83"/>
                </a:lnTo>
                <a:lnTo>
                  <a:pt x="1267" y="80"/>
                </a:lnTo>
                <a:lnTo>
                  <a:pt x="1389" y="75"/>
                </a:lnTo>
                <a:lnTo>
                  <a:pt x="1517" y="69"/>
                </a:lnTo>
                <a:lnTo>
                  <a:pt x="1648" y="62"/>
                </a:lnTo>
                <a:lnTo>
                  <a:pt x="1784" y="53"/>
                </a:lnTo>
                <a:lnTo>
                  <a:pt x="1920" y="44"/>
                </a:lnTo>
                <a:lnTo>
                  <a:pt x="1920" y="110"/>
                </a:lnTo>
                <a:lnTo>
                  <a:pt x="0" y="1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3D6A-D5B3-4559-8AA5-590F4156C456}" type="datetime1">
              <a:rPr lang="nl-BE" smtClean="0"/>
              <a:t>21/09/2017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©VITO – Not for distribution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8456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Groen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7"/>
          <p:cNvSpPr>
            <a:spLocks noChangeAspect="1"/>
          </p:cNvSpPr>
          <p:nvPr userDrawn="1"/>
        </p:nvSpPr>
        <p:spPr bwMode="auto">
          <a:xfrm>
            <a:off x="0" y="4619625"/>
            <a:ext cx="9144000" cy="523875"/>
          </a:xfrm>
          <a:custGeom>
            <a:avLst/>
            <a:gdLst>
              <a:gd name="T0" fmla="*/ 0 w 1920"/>
              <a:gd name="T1" fmla="*/ 0 h 110"/>
              <a:gd name="T2" fmla="*/ 94 w 1920"/>
              <a:gd name="T3" fmla="*/ 2 h 110"/>
              <a:gd name="T4" fmla="*/ 180 w 1920"/>
              <a:gd name="T5" fmla="*/ 5 h 110"/>
              <a:gd name="T6" fmla="*/ 258 w 1920"/>
              <a:gd name="T7" fmla="*/ 11 h 110"/>
              <a:gd name="T8" fmla="*/ 330 w 1920"/>
              <a:gd name="T9" fmla="*/ 16 h 110"/>
              <a:gd name="T10" fmla="*/ 398 w 1920"/>
              <a:gd name="T11" fmla="*/ 25 h 110"/>
              <a:gd name="T12" fmla="*/ 463 w 1920"/>
              <a:gd name="T13" fmla="*/ 34 h 110"/>
              <a:gd name="T14" fmla="*/ 524 w 1920"/>
              <a:gd name="T15" fmla="*/ 43 h 110"/>
              <a:gd name="T16" fmla="*/ 586 w 1920"/>
              <a:gd name="T17" fmla="*/ 51 h 110"/>
              <a:gd name="T18" fmla="*/ 651 w 1920"/>
              <a:gd name="T19" fmla="*/ 60 h 110"/>
              <a:gd name="T20" fmla="*/ 717 w 1920"/>
              <a:gd name="T21" fmla="*/ 67 h 110"/>
              <a:gd name="T22" fmla="*/ 787 w 1920"/>
              <a:gd name="T23" fmla="*/ 75 h 110"/>
              <a:gd name="T24" fmla="*/ 864 w 1920"/>
              <a:gd name="T25" fmla="*/ 80 h 110"/>
              <a:gd name="T26" fmla="*/ 948 w 1920"/>
              <a:gd name="T27" fmla="*/ 83 h 110"/>
              <a:gd name="T28" fmla="*/ 1040 w 1920"/>
              <a:gd name="T29" fmla="*/ 85 h 110"/>
              <a:gd name="T30" fmla="*/ 1152 w 1920"/>
              <a:gd name="T31" fmla="*/ 83 h 110"/>
              <a:gd name="T32" fmla="*/ 1267 w 1920"/>
              <a:gd name="T33" fmla="*/ 80 h 110"/>
              <a:gd name="T34" fmla="*/ 1389 w 1920"/>
              <a:gd name="T35" fmla="*/ 75 h 110"/>
              <a:gd name="T36" fmla="*/ 1517 w 1920"/>
              <a:gd name="T37" fmla="*/ 69 h 110"/>
              <a:gd name="T38" fmla="*/ 1648 w 1920"/>
              <a:gd name="T39" fmla="*/ 62 h 110"/>
              <a:gd name="T40" fmla="*/ 1784 w 1920"/>
              <a:gd name="T41" fmla="*/ 53 h 110"/>
              <a:gd name="T42" fmla="*/ 1920 w 1920"/>
              <a:gd name="T43" fmla="*/ 44 h 110"/>
              <a:gd name="T44" fmla="*/ 1920 w 1920"/>
              <a:gd name="T45" fmla="*/ 110 h 110"/>
              <a:gd name="T46" fmla="*/ 0 w 1920"/>
              <a:gd name="T47" fmla="*/ 110 h 110"/>
              <a:gd name="T48" fmla="*/ 0 w 1920"/>
              <a:gd name="T49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20" h="110">
                <a:moveTo>
                  <a:pt x="0" y="0"/>
                </a:moveTo>
                <a:lnTo>
                  <a:pt x="94" y="2"/>
                </a:lnTo>
                <a:lnTo>
                  <a:pt x="180" y="5"/>
                </a:lnTo>
                <a:lnTo>
                  <a:pt x="258" y="11"/>
                </a:lnTo>
                <a:lnTo>
                  <a:pt x="330" y="16"/>
                </a:lnTo>
                <a:lnTo>
                  <a:pt x="398" y="25"/>
                </a:lnTo>
                <a:lnTo>
                  <a:pt x="463" y="34"/>
                </a:lnTo>
                <a:lnTo>
                  <a:pt x="524" y="43"/>
                </a:lnTo>
                <a:lnTo>
                  <a:pt x="586" y="51"/>
                </a:lnTo>
                <a:lnTo>
                  <a:pt x="651" y="60"/>
                </a:lnTo>
                <a:lnTo>
                  <a:pt x="717" y="67"/>
                </a:lnTo>
                <a:lnTo>
                  <a:pt x="787" y="75"/>
                </a:lnTo>
                <a:lnTo>
                  <a:pt x="864" y="80"/>
                </a:lnTo>
                <a:lnTo>
                  <a:pt x="948" y="83"/>
                </a:lnTo>
                <a:lnTo>
                  <a:pt x="1040" y="85"/>
                </a:lnTo>
                <a:lnTo>
                  <a:pt x="1152" y="83"/>
                </a:lnTo>
                <a:lnTo>
                  <a:pt x="1267" y="80"/>
                </a:lnTo>
                <a:lnTo>
                  <a:pt x="1389" y="75"/>
                </a:lnTo>
                <a:lnTo>
                  <a:pt x="1517" y="69"/>
                </a:lnTo>
                <a:lnTo>
                  <a:pt x="1648" y="62"/>
                </a:lnTo>
                <a:lnTo>
                  <a:pt x="1784" y="53"/>
                </a:lnTo>
                <a:lnTo>
                  <a:pt x="1920" y="44"/>
                </a:lnTo>
                <a:lnTo>
                  <a:pt x="1920" y="110"/>
                </a:lnTo>
                <a:lnTo>
                  <a:pt x="0" y="1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431471" y="2660896"/>
            <a:ext cx="4140529" cy="1389438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lIns="180000" tIns="216000" rIns="180000" bIns="144000">
            <a:spAutoFit/>
          </a:bodyPr>
          <a:lstStyle>
            <a:lvl1pPr algn="l">
              <a:lnSpc>
                <a:spcPts val="4000"/>
              </a:lnSpc>
              <a:defRPr sz="4000" kern="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431800" y="4050334"/>
            <a:ext cx="3780483" cy="330072"/>
          </a:xfrm>
          <a:solidFill>
            <a:schemeClr val="bg1"/>
          </a:solidFill>
        </p:spPr>
        <p:txBody>
          <a:bodyPr wrap="square" lIns="180000" tIns="72000" rIns="180000" bIns="7200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  <p:pic>
        <p:nvPicPr>
          <p:cNvPr id="7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ijdelijke aanduiding voor afbeelding 14"/>
          <p:cNvSpPr>
            <a:spLocks noGrp="1"/>
          </p:cNvSpPr>
          <p:nvPr userDrawn="1">
            <p:ph type="pic" sz="quarter" idx="14"/>
          </p:nvPr>
        </p:nvSpPr>
        <p:spPr>
          <a:xfrm>
            <a:off x="1331587" y="0"/>
            <a:ext cx="663655" cy="497447"/>
          </a:xfrm>
          <a:noFill/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3BE1F17-E642-4A69-96DC-7261FB63DFC3}" type="datetime1">
              <a:rPr lang="nl-BE" smtClean="0"/>
              <a:t>21/09/2017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©VITO – Not for distribution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0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unicatief Blauw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7"/>
          <p:cNvSpPr>
            <a:spLocks noChangeAspect="1"/>
          </p:cNvSpPr>
          <p:nvPr userDrawn="1"/>
        </p:nvSpPr>
        <p:spPr bwMode="auto">
          <a:xfrm>
            <a:off x="0" y="4619625"/>
            <a:ext cx="9144000" cy="523875"/>
          </a:xfrm>
          <a:custGeom>
            <a:avLst/>
            <a:gdLst>
              <a:gd name="T0" fmla="*/ 0 w 1920"/>
              <a:gd name="T1" fmla="*/ 0 h 110"/>
              <a:gd name="T2" fmla="*/ 94 w 1920"/>
              <a:gd name="T3" fmla="*/ 2 h 110"/>
              <a:gd name="T4" fmla="*/ 180 w 1920"/>
              <a:gd name="T5" fmla="*/ 5 h 110"/>
              <a:gd name="T6" fmla="*/ 258 w 1920"/>
              <a:gd name="T7" fmla="*/ 11 h 110"/>
              <a:gd name="T8" fmla="*/ 330 w 1920"/>
              <a:gd name="T9" fmla="*/ 16 h 110"/>
              <a:gd name="T10" fmla="*/ 398 w 1920"/>
              <a:gd name="T11" fmla="*/ 25 h 110"/>
              <a:gd name="T12" fmla="*/ 463 w 1920"/>
              <a:gd name="T13" fmla="*/ 34 h 110"/>
              <a:gd name="T14" fmla="*/ 524 w 1920"/>
              <a:gd name="T15" fmla="*/ 43 h 110"/>
              <a:gd name="T16" fmla="*/ 586 w 1920"/>
              <a:gd name="T17" fmla="*/ 51 h 110"/>
              <a:gd name="T18" fmla="*/ 651 w 1920"/>
              <a:gd name="T19" fmla="*/ 60 h 110"/>
              <a:gd name="T20" fmla="*/ 717 w 1920"/>
              <a:gd name="T21" fmla="*/ 67 h 110"/>
              <a:gd name="T22" fmla="*/ 787 w 1920"/>
              <a:gd name="T23" fmla="*/ 75 h 110"/>
              <a:gd name="T24" fmla="*/ 864 w 1920"/>
              <a:gd name="T25" fmla="*/ 80 h 110"/>
              <a:gd name="T26" fmla="*/ 948 w 1920"/>
              <a:gd name="T27" fmla="*/ 83 h 110"/>
              <a:gd name="T28" fmla="*/ 1040 w 1920"/>
              <a:gd name="T29" fmla="*/ 85 h 110"/>
              <a:gd name="T30" fmla="*/ 1152 w 1920"/>
              <a:gd name="T31" fmla="*/ 83 h 110"/>
              <a:gd name="T32" fmla="*/ 1267 w 1920"/>
              <a:gd name="T33" fmla="*/ 80 h 110"/>
              <a:gd name="T34" fmla="*/ 1389 w 1920"/>
              <a:gd name="T35" fmla="*/ 75 h 110"/>
              <a:gd name="T36" fmla="*/ 1517 w 1920"/>
              <a:gd name="T37" fmla="*/ 69 h 110"/>
              <a:gd name="T38" fmla="*/ 1648 w 1920"/>
              <a:gd name="T39" fmla="*/ 62 h 110"/>
              <a:gd name="T40" fmla="*/ 1784 w 1920"/>
              <a:gd name="T41" fmla="*/ 53 h 110"/>
              <a:gd name="T42" fmla="*/ 1920 w 1920"/>
              <a:gd name="T43" fmla="*/ 44 h 110"/>
              <a:gd name="T44" fmla="*/ 1920 w 1920"/>
              <a:gd name="T45" fmla="*/ 110 h 110"/>
              <a:gd name="T46" fmla="*/ 0 w 1920"/>
              <a:gd name="T47" fmla="*/ 110 h 110"/>
              <a:gd name="T48" fmla="*/ 0 w 1920"/>
              <a:gd name="T49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20" h="110">
                <a:moveTo>
                  <a:pt x="0" y="0"/>
                </a:moveTo>
                <a:lnTo>
                  <a:pt x="94" y="2"/>
                </a:lnTo>
                <a:lnTo>
                  <a:pt x="180" y="5"/>
                </a:lnTo>
                <a:lnTo>
                  <a:pt x="258" y="11"/>
                </a:lnTo>
                <a:lnTo>
                  <a:pt x="330" y="16"/>
                </a:lnTo>
                <a:lnTo>
                  <a:pt x="398" y="25"/>
                </a:lnTo>
                <a:lnTo>
                  <a:pt x="463" y="34"/>
                </a:lnTo>
                <a:lnTo>
                  <a:pt x="524" y="43"/>
                </a:lnTo>
                <a:lnTo>
                  <a:pt x="586" y="51"/>
                </a:lnTo>
                <a:lnTo>
                  <a:pt x="651" y="60"/>
                </a:lnTo>
                <a:lnTo>
                  <a:pt x="717" y="67"/>
                </a:lnTo>
                <a:lnTo>
                  <a:pt x="787" y="75"/>
                </a:lnTo>
                <a:lnTo>
                  <a:pt x="864" y="80"/>
                </a:lnTo>
                <a:lnTo>
                  <a:pt x="948" y="83"/>
                </a:lnTo>
                <a:lnTo>
                  <a:pt x="1040" y="85"/>
                </a:lnTo>
                <a:lnTo>
                  <a:pt x="1152" y="83"/>
                </a:lnTo>
                <a:lnTo>
                  <a:pt x="1267" y="80"/>
                </a:lnTo>
                <a:lnTo>
                  <a:pt x="1389" y="75"/>
                </a:lnTo>
                <a:lnTo>
                  <a:pt x="1517" y="69"/>
                </a:lnTo>
                <a:lnTo>
                  <a:pt x="1648" y="62"/>
                </a:lnTo>
                <a:lnTo>
                  <a:pt x="1784" y="53"/>
                </a:lnTo>
                <a:lnTo>
                  <a:pt x="1920" y="44"/>
                </a:lnTo>
                <a:lnTo>
                  <a:pt x="1920" y="110"/>
                </a:lnTo>
                <a:lnTo>
                  <a:pt x="0" y="1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rgbClr val="57C7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211704"/>
            <a:ext cx="2700016" cy="324943"/>
          </a:xfrm>
          <a:solidFill>
            <a:schemeClr val="accent1"/>
          </a:solidFill>
        </p:spPr>
        <p:txBody>
          <a:bodyPr lIns="108000" tIns="90000" rIns="108000" bIns="54000"/>
          <a:lstStyle>
            <a:lvl1pPr algn="l">
              <a:lnSpc>
                <a:spcPts val="1400"/>
              </a:lnSpc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1800" y="2536647"/>
            <a:ext cx="3780154" cy="1253402"/>
          </a:xfrm>
          <a:solidFill>
            <a:schemeClr val="bg1"/>
          </a:solidFill>
        </p:spPr>
        <p:txBody>
          <a:bodyPr lIns="108000" rIns="108000"/>
          <a:lstStyle>
            <a:lvl1pPr>
              <a:defRPr sz="1800"/>
            </a:lvl1pPr>
            <a:lvl2pPr marL="87313" indent="-87313">
              <a:buFont typeface="Wingdings" panose="05000000000000000000" pitchFamily="2" charset="2"/>
              <a:buChar char="§"/>
              <a:defRPr sz="1600"/>
            </a:lvl2pPr>
            <a:lvl3pPr marL="177800" indent="-90488">
              <a:buFont typeface="Wingdings" panose="05000000000000000000" pitchFamily="2" charset="2"/>
              <a:buChar char="§"/>
              <a:defRPr sz="1400"/>
            </a:lvl3pPr>
            <a:lvl4pPr marL="269875" indent="-9207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17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49"/>
            <a:ext cx="539750" cy="49756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13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5"/>
            <a:ext cx="1980572" cy="498931"/>
          </a:xfrm>
          <a:solidFill>
            <a:schemeClr val="accent1"/>
          </a:solidFill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dia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EE31181-A342-4CC0-B19F-F42A71CAE207}" type="datetime1">
              <a:rPr lang="nl-BE" smtClean="0"/>
              <a:t>21/09/2017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©VITO – Not for distribution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6004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unicatief Oranj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7"/>
          <p:cNvSpPr>
            <a:spLocks noChangeAspect="1"/>
          </p:cNvSpPr>
          <p:nvPr userDrawn="1"/>
        </p:nvSpPr>
        <p:spPr bwMode="auto">
          <a:xfrm>
            <a:off x="0" y="4619625"/>
            <a:ext cx="9144000" cy="523875"/>
          </a:xfrm>
          <a:custGeom>
            <a:avLst/>
            <a:gdLst>
              <a:gd name="T0" fmla="*/ 0 w 1920"/>
              <a:gd name="T1" fmla="*/ 0 h 110"/>
              <a:gd name="T2" fmla="*/ 94 w 1920"/>
              <a:gd name="T3" fmla="*/ 2 h 110"/>
              <a:gd name="T4" fmla="*/ 180 w 1920"/>
              <a:gd name="T5" fmla="*/ 5 h 110"/>
              <a:gd name="T6" fmla="*/ 258 w 1920"/>
              <a:gd name="T7" fmla="*/ 11 h 110"/>
              <a:gd name="T8" fmla="*/ 330 w 1920"/>
              <a:gd name="T9" fmla="*/ 16 h 110"/>
              <a:gd name="T10" fmla="*/ 398 w 1920"/>
              <a:gd name="T11" fmla="*/ 25 h 110"/>
              <a:gd name="T12" fmla="*/ 463 w 1920"/>
              <a:gd name="T13" fmla="*/ 34 h 110"/>
              <a:gd name="T14" fmla="*/ 524 w 1920"/>
              <a:gd name="T15" fmla="*/ 43 h 110"/>
              <a:gd name="T16" fmla="*/ 586 w 1920"/>
              <a:gd name="T17" fmla="*/ 51 h 110"/>
              <a:gd name="T18" fmla="*/ 651 w 1920"/>
              <a:gd name="T19" fmla="*/ 60 h 110"/>
              <a:gd name="T20" fmla="*/ 717 w 1920"/>
              <a:gd name="T21" fmla="*/ 67 h 110"/>
              <a:gd name="T22" fmla="*/ 787 w 1920"/>
              <a:gd name="T23" fmla="*/ 75 h 110"/>
              <a:gd name="T24" fmla="*/ 864 w 1920"/>
              <a:gd name="T25" fmla="*/ 80 h 110"/>
              <a:gd name="T26" fmla="*/ 948 w 1920"/>
              <a:gd name="T27" fmla="*/ 83 h 110"/>
              <a:gd name="T28" fmla="*/ 1040 w 1920"/>
              <a:gd name="T29" fmla="*/ 85 h 110"/>
              <a:gd name="T30" fmla="*/ 1152 w 1920"/>
              <a:gd name="T31" fmla="*/ 83 h 110"/>
              <a:gd name="T32" fmla="*/ 1267 w 1920"/>
              <a:gd name="T33" fmla="*/ 80 h 110"/>
              <a:gd name="T34" fmla="*/ 1389 w 1920"/>
              <a:gd name="T35" fmla="*/ 75 h 110"/>
              <a:gd name="T36" fmla="*/ 1517 w 1920"/>
              <a:gd name="T37" fmla="*/ 69 h 110"/>
              <a:gd name="T38" fmla="*/ 1648 w 1920"/>
              <a:gd name="T39" fmla="*/ 62 h 110"/>
              <a:gd name="T40" fmla="*/ 1784 w 1920"/>
              <a:gd name="T41" fmla="*/ 53 h 110"/>
              <a:gd name="T42" fmla="*/ 1920 w 1920"/>
              <a:gd name="T43" fmla="*/ 44 h 110"/>
              <a:gd name="T44" fmla="*/ 1920 w 1920"/>
              <a:gd name="T45" fmla="*/ 110 h 110"/>
              <a:gd name="T46" fmla="*/ 0 w 1920"/>
              <a:gd name="T47" fmla="*/ 110 h 110"/>
              <a:gd name="T48" fmla="*/ 0 w 1920"/>
              <a:gd name="T49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20" h="110">
                <a:moveTo>
                  <a:pt x="0" y="0"/>
                </a:moveTo>
                <a:lnTo>
                  <a:pt x="94" y="2"/>
                </a:lnTo>
                <a:lnTo>
                  <a:pt x="180" y="5"/>
                </a:lnTo>
                <a:lnTo>
                  <a:pt x="258" y="11"/>
                </a:lnTo>
                <a:lnTo>
                  <a:pt x="330" y="16"/>
                </a:lnTo>
                <a:lnTo>
                  <a:pt x="398" y="25"/>
                </a:lnTo>
                <a:lnTo>
                  <a:pt x="463" y="34"/>
                </a:lnTo>
                <a:lnTo>
                  <a:pt x="524" y="43"/>
                </a:lnTo>
                <a:lnTo>
                  <a:pt x="586" y="51"/>
                </a:lnTo>
                <a:lnTo>
                  <a:pt x="651" y="60"/>
                </a:lnTo>
                <a:lnTo>
                  <a:pt x="717" y="67"/>
                </a:lnTo>
                <a:lnTo>
                  <a:pt x="787" y="75"/>
                </a:lnTo>
                <a:lnTo>
                  <a:pt x="864" y="80"/>
                </a:lnTo>
                <a:lnTo>
                  <a:pt x="948" y="83"/>
                </a:lnTo>
                <a:lnTo>
                  <a:pt x="1040" y="85"/>
                </a:lnTo>
                <a:lnTo>
                  <a:pt x="1152" y="83"/>
                </a:lnTo>
                <a:lnTo>
                  <a:pt x="1267" y="80"/>
                </a:lnTo>
                <a:lnTo>
                  <a:pt x="1389" y="75"/>
                </a:lnTo>
                <a:lnTo>
                  <a:pt x="1517" y="69"/>
                </a:lnTo>
                <a:lnTo>
                  <a:pt x="1648" y="62"/>
                </a:lnTo>
                <a:lnTo>
                  <a:pt x="1784" y="53"/>
                </a:lnTo>
                <a:lnTo>
                  <a:pt x="1920" y="44"/>
                </a:lnTo>
                <a:lnTo>
                  <a:pt x="1920" y="110"/>
                </a:lnTo>
                <a:lnTo>
                  <a:pt x="0" y="1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211704"/>
            <a:ext cx="2700016" cy="324943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90000" rIns="108000" bIns="54000"/>
          <a:lstStyle>
            <a:lvl1pPr algn="l">
              <a:lnSpc>
                <a:spcPts val="1400"/>
              </a:lnSpc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1800" y="2536647"/>
            <a:ext cx="3780154" cy="1253402"/>
          </a:xfrm>
          <a:solidFill>
            <a:schemeClr val="bg1"/>
          </a:solidFill>
        </p:spPr>
        <p:txBody>
          <a:bodyPr lIns="108000" rIns="108000"/>
          <a:lstStyle>
            <a:lvl1pPr>
              <a:defRPr sz="1800"/>
            </a:lvl1pPr>
            <a:lvl2pPr marL="87313" indent="-87313">
              <a:buFont typeface="Wingdings" panose="05000000000000000000" pitchFamily="2" charset="2"/>
              <a:buChar char="§"/>
              <a:defRPr sz="1600"/>
            </a:lvl2pPr>
            <a:lvl3pPr marL="177800" indent="-90488">
              <a:buFont typeface="Wingdings" panose="05000000000000000000" pitchFamily="2" charset="2"/>
              <a:buChar char="§"/>
              <a:defRPr sz="1400"/>
            </a:lvl3pPr>
            <a:lvl4pPr marL="269875" indent="-9207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17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49"/>
            <a:ext cx="539750" cy="497563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13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5"/>
            <a:ext cx="1980572" cy="498931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dia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EE31181-A342-4CC0-B19F-F42A71CAE207}" type="datetime1">
              <a:rPr lang="nl-BE" smtClean="0"/>
              <a:t>21/09/2017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©VITO – Not for distribution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9275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unicatief Groe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7"/>
          <p:cNvSpPr>
            <a:spLocks noChangeAspect="1"/>
          </p:cNvSpPr>
          <p:nvPr userDrawn="1"/>
        </p:nvSpPr>
        <p:spPr bwMode="auto">
          <a:xfrm>
            <a:off x="0" y="4619625"/>
            <a:ext cx="9144000" cy="523875"/>
          </a:xfrm>
          <a:custGeom>
            <a:avLst/>
            <a:gdLst>
              <a:gd name="T0" fmla="*/ 0 w 1920"/>
              <a:gd name="T1" fmla="*/ 0 h 110"/>
              <a:gd name="T2" fmla="*/ 94 w 1920"/>
              <a:gd name="T3" fmla="*/ 2 h 110"/>
              <a:gd name="T4" fmla="*/ 180 w 1920"/>
              <a:gd name="T5" fmla="*/ 5 h 110"/>
              <a:gd name="T6" fmla="*/ 258 w 1920"/>
              <a:gd name="T7" fmla="*/ 11 h 110"/>
              <a:gd name="T8" fmla="*/ 330 w 1920"/>
              <a:gd name="T9" fmla="*/ 16 h 110"/>
              <a:gd name="T10" fmla="*/ 398 w 1920"/>
              <a:gd name="T11" fmla="*/ 25 h 110"/>
              <a:gd name="T12" fmla="*/ 463 w 1920"/>
              <a:gd name="T13" fmla="*/ 34 h 110"/>
              <a:gd name="T14" fmla="*/ 524 w 1920"/>
              <a:gd name="T15" fmla="*/ 43 h 110"/>
              <a:gd name="T16" fmla="*/ 586 w 1920"/>
              <a:gd name="T17" fmla="*/ 51 h 110"/>
              <a:gd name="T18" fmla="*/ 651 w 1920"/>
              <a:gd name="T19" fmla="*/ 60 h 110"/>
              <a:gd name="T20" fmla="*/ 717 w 1920"/>
              <a:gd name="T21" fmla="*/ 67 h 110"/>
              <a:gd name="T22" fmla="*/ 787 w 1920"/>
              <a:gd name="T23" fmla="*/ 75 h 110"/>
              <a:gd name="T24" fmla="*/ 864 w 1920"/>
              <a:gd name="T25" fmla="*/ 80 h 110"/>
              <a:gd name="T26" fmla="*/ 948 w 1920"/>
              <a:gd name="T27" fmla="*/ 83 h 110"/>
              <a:gd name="T28" fmla="*/ 1040 w 1920"/>
              <a:gd name="T29" fmla="*/ 85 h 110"/>
              <a:gd name="T30" fmla="*/ 1152 w 1920"/>
              <a:gd name="T31" fmla="*/ 83 h 110"/>
              <a:gd name="T32" fmla="*/ 1267 w 1920"/>
              <a:gd name="T33" fmla="*/ 80 h 110"/>
              <a:gd name="T34" fmla="*/ 1389 w 1920"/>
              <a:gd name="T35" fmla="*/ 75 h 110"/>
              <a:gd name="T36" fmla="*/ 1517 w 1920"/>
              <a:gd name="T37" fmla="*/ 69 h 110"/>
              <a:gd name="T38" fmla="*/ 1648 w 1920"/>
              <a:gd name="T39" fmla="*/ 62 h 110"/>
              <a:gd name="T40" fmla="*/ 1784 w 1920"/>
              <a:gd name="T41" fmla="*/ 53 h 110"/>
              <a:gd name="T42" fmla="*/ 1920 w 1920"/>
              <a:gd name="T43" fmla="*/ 44 h 110"/>
              <a:gd name="T44" fmla="*/ 1920 w 1920"/>
              <a:gd name="T45" fmla="*/ 110 h 110"/>
              <a:gd name="T46" fmla="*/ 0 w 1920"/>
              <a:gd name="T47" fmla="*/ 110 h 110"/>
              <a:gd name="T48" fmla="*/ 0 w 1920"/>
              <a:gd name="T49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20" h="110">
                <a:moveTo>
                  <a:pt x="0" y="0"/>
                </a:moveTo>
                <a:lnTo>
                  <a:pt x="94" y="2"/>
                </a:lnTo>
                <a:lnTo>
                  <a:pt x="180" y="5"/>
                </a:lnTo>
                <a:lnTo>
                  <a:pt x="258" y="11"/>
                </a:lnTo>
                <a:lnTo>
                  <a:pt x="330" y="16"/>
                </a:lnTo>
                <a:lnTo>
                  <a:pt x="398" y="25"/>
                </a:lnTo>
                <a:lnTo>
                  <a:pt x="463" y="34"/>
                </a:lnTo>
                <a:lnTo>
                  <a:pt x="524" y="43"/>
                </a:lnTo>
                <a:lnTo>
                  <a:pt x="586" y="51"/>
                </a:lnTo>
                <a:lnTo>
                  <a:pt x="651" y="60"/>
                </a:lnTo>
                <a:lnTo>
                  <a:pt x="717" y="67"/>
                </a:lnTo>
                <a:lnTo>
                  <a:pt x="787" y="75"/>
                </a:lnTo>
                <a:lnTo>
                  <a:pt x="864" y="80"/>
                </a:lnTo>
                <a:lnTo>
                  <a:pt x="948" y="83"/>
                </a:lnTo>
                <a:lnTo>
                  <a:pt x="1040" y="85"/>
                </a:lnTo>
                <a:lnTo>
                  <a:pt x="1152" y="83"/>
                </a:lnTo>
                <a:lnTo>
                  <a:pt x="1267" y="80"/>
                </a:lnTo>
                <a:lnTo>
                  <a:pt x="1389" y="75"/>
                </a:lnTo>
                <a:lnTo>
                  <a:pt x="1517" y="69"/>
                </a:lnTo>
                <a:lnTo>
                  <a:pt x="1648" y="62"/>
                </a:lnTo>
                <a:lnTo>
                  <a:pt x="1784" y="53"/>
                </a:lnTo>
                <a:lnTo>
                  <a:pt x="1920" y="44"/>
                </a:lnTo>
                <a:lnTo>
                  <a:pt x="1920" y="110"/>
                </a:lnTo>
                <a:lnTo>
                  <a:pt x="0" y="1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211704"/>
            <a:ext cx="2700016" cy="324943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90000" rIns="108000" bIns="54000"/>
          <a:lstStyle>
            <a:lvl1pPr algn="l">
              <a:lnSpc>
                <a:spcPts val="1400"/>
              </a:lnSpc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1800" y="2536647"/>
            <a:ext cx="3780154" cy="1253402"/>
          </a:xfrm>
          <a:solidFill>
            <a:schemeClr val="bg1"/>
          </a:solidFill>
        </p:spPr>
        <p:txBody>
          <a:bodyPr lIns="108000" rIns="108000"/>
          <a:lstStyle>
            <a:lvl1pPr>
              <a:defRPr sz="1800"/>
            </a:lvl1pPr>
            <a:lvl2pPr marL="87313" indent="-87313">
              <a:buFont typeface="Wingdings" panose="05000000000000000000" pitchFamily="2" charset="2"/>
              <a:buChar char="§"/>
              <a:defRPr sz="1600"/>
            </a:lvl2pPr>
            <a:lvl3pPr marL="177800" indent="-90488">
              <a:buFont typeface="Wingdings" panose="05000000000000000000" pitchFamily="2" charset="2"/>
              <a:buChar char="§"/>
              <a:defRPr sz="1400"/>
            </a:lvl3pPr>
            <a:lvl4pPr marL="269875" indent="-9207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17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49"/>
            <a:ext cx="539750" cy="497563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13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5"/>
            <a:ext cx="1980572" cy="498931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dia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EE31181-A342-4CC0-B19F-F42A71CAE207}" type="datetime1">
              <a:rPr lang="nl-BE" smtClean="0"/>
              <a:t>21/09/2017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©VITO – Not for distribution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8489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>
            <a:spLocks noChangeAspect="1"/>
          </p:cNvSpPr>
          <p:nvPr userDrawn="1"/>
        </p:nvSpPr>
        <p:spPr bwMode="auto">
          <a:xfrm>
            <a:off x="0" y="4619625"/>
            <a:ext cx="9144000" cy="523875"/>
          </a:xfrm>
          <a:custGeom>
            <a:avLst/>
            <a:gdLst>
              <a:gd name="T0" fmla="*/ 0 w 1920"/>
              <a:gd name="T1" fmla="*/ 0 h 110"/>
              <a:gd name="T2" fmla="*/ 94 w 1920"/>
              <a:gd name="T3" fmla="*/ 2 h 110"/>
              <a:gd name="T4" fmla="*/ 180 w 1920"/>
              <a:gd name="T5" fmla="*/ 5 h 110"/>
              <a:gd name="T6" fmla="*/ 258 w 1920"/>
              <a:gd name="T7" fmla="*/ 11 h 110"/>
              <a:gd name="T8" fmla="*/ 330 w 1920"/>
              <a:gd name="T9" fmla="*/ 16 h 110"/>
              <a:gd name="T10" fmla="*/ 398 w 1920"/>
              <a:gd name="T11" fmla="*/ 25 h 110"/>
              <a:gd name="T12" fmla="*/ 463 w 1920"/>
              <a:gd name="T13" fmla="*/ 34 h 110"/>
              <a:gd name="T14" fmla="*/ 524 w 1920"/>
              <a:gd name="T15" fmla="*/ 43 h 110"/>
              <a:gd name="T16" fmla="*/ 586 w 1920"/>
              <a:gd name="T17" fmla="*/ 51 h 110"/>
              <a:gd name="T18" fmla="*/ 651 w 1920"/>
              <a:gd name="T19" fmla="*/ 60 h 110"/>
              <a:gd name="T20" fmla="*/ 717 w 1920"/>
              <a:gd name="T21" fmla="*/ 67 h 110"/>
              <a:gd name="T22" fmla="*/ 787 w 1920"/>
              <a:gd name="T23" fmla="*/ 75 h 110"/>
              <a:gd name="T24" fmla="*/ 864 w 1920"/>
              <a:gd name="T25" fmla="*/ 80 h 110"/>
              <a:gd name="T26" fmla="*/ 948 w 1920"/>
              <a:gd name="T27" fmla="*/ 83 h 110"/>
              <a:gd name="T28" fmla="*/ 1040 w 1920"/>
              <a:gd name="T29" fmla="*/ 85 h 110"/>
              <a:gd name="T30" fmla="*/ 1152 w 1920"/>
              <a:gd name="T31" fmla="*/ 83 h 110"/>
              <a:gd name="T32" fmla="*/ 1267 w 1920"/>
              <a:gd name="T33" fmla="*/ 80 h 110"/>
              <a:gd name="T34" fmla="*/ 1389 w 1920"/>
              <a:gd name="T35" fmla="*/ 75 h 110"/>
              <a:gd name="T36" fmla="*/ 1517 w 1920"/>
              <a:gd name="T37" fmla="*/ 69 h 110"/>
              <a:gd name="T38" fmla="*/ 1648 w 1920"/>
              <a:gd name="T39" fmla="*/ 62 h 110"/>
              <a:gd name="T40" fmla="*/ 1784 w 1920"/>
              <a:gd name="T41" fmla="*/ 53 h 110"/>
              <a:gd name="T42" fmla="*/ 1920 w 1920"/>
              <a:gd name="T43" fmla="*/ 44 h 110"/>
              <a:gd name="T44" fmla="*/ 1920 w 1920"/>
              <a:gd name="T45" fmla="*/ 110 h 110"/>
              <a:gd name="T46" fmla="*/ 0 w 1920"/>
              <a:gd name="T47" fmla="*/ 110 h 110"/>
              <a:gd name="T48" fmla="*/ 0 w 1920"/>
              <a:gd name="T49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20" h="110">
                <a:moveTo>
                  <a:pt x="0" y="0"/>
                </a:moveTo>
                <a:lnTo>
                  <a:pt x="94" y="2"/>
                </a:lnTo>
                <a:lnTo>
                  <a:pt x="180" y="5"/>
                </a:lnTo>
                <a:lnTo>
                  <a:pt x="258" y="11"/>
                </a:lnTo>
                <a:lnTo>
                  <a:pt x="330" y="16"/>
                </a:lnTo>
                <a:lnTo>
                  <a:pt x="398" y="25"/>
                </a:lnTo>
                <a:lnTo>
                  <a:pt x="463" y="34"/>
                </a:lnTo>
                <a:lnTo>
                  <a:pt x="524" y="43"/>
                </a:lnTo>
                <a:lnTo>
                  <a:pt x="586" y="51"/>
                </a:lnTo>
                <a:lnTo>
                  <a:pt x="651" y="60"/>
                </a:lnTo>
                <a:lnTo>
                  <a:pt x="717" y="67"/>
                </a:lnTo>
                <a:lnTo>
                  <a:pt x="787" y="75"/>
                </a:lnTo>
                <a:lnTo>
                  <a:pt x="864" y="80"/>
                </a:lnTo>
                <a:lnTo>
                  <a:pt x="948" y="83"/>
                </a:lnTo>
                <a:lnTo>
                  <a:pt x="1040" y="85"/>
                </a:lnTo>
                <a:lnTo>
                  <a:pt x="1152" y="83"/>
                </a:lnTo>
                <a:lnTo>
                  <a:pt x="1267" y="80"/>
                </a:lnTo>
                <a:lnTo>
                  <a:pt x="1389" y="75"/>
                </a:lnTo>
                <a:lnTo>
                  <a:pt x="1517" y="69"/>
                </a:lnTo>
                <a:lnTo>
                  <a:pt x="1648" y="62"/>
                </a:lnTo>
                <a:lnTo>
                  <a:pt x="1784" y="53"/>
                </a:lnTo>
                <a:lnTo>
                  <a:pt x="1920" y="44"/>
                </a:lnTo>
                <a:lnTo>
                  <a:pt x="1920" y="110"/>
                </a:lnTo>
                <a:lnTo>
                  <a:pt x="0" y="1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9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dia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88742"/>
            <a:ext cx="3491543" cy="2083123"/>
          </a:xfrm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nl-BE" dirty="0" smtClean="0"/>
              <a:t>Click icon to </a:t>
            </a:r>
            <a:r>
              <a:rPr lang="nl-BE" dirty="0" err="1" smtClean="0"/>
              <a:t>insert</a:t>
            </a:r>
            <a:r>
              <a:rPr lang="nl-BE" dirty="0" smtClean="0"/>
              <a:t> picture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3490913" y="2211704"/>
            <a:ext cx="5653087" cy="422405"/>
          </a:xfrm>
        </p:spPr>
        <p:txBody>
          <a:bodyPr anchor="ctr"/>
          <a:lstStyle>
            <a:lvl1pPr marL="342900" indent="-342900"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15DBEDD-B665-4EB1-A4A9-7B63974E7CBE}" type="datetime1">
              <a:rPr lang="nl-BE" smtClean="0"/>
              <a:t>21/09/2017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©VITO – Not for distribution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473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>
            <a:spLocks noChangeAspect="1"/>
          </p:cNvSpPr>
          <p:nvPr userDrawn="1"/>
        </p:nvSpPr>
        <p:spPr bwMode="auto">
          <a:xfrm>
            <a:off x="0" y="4619625"/>
            <a:ext cx="9144000" cy="523875"/>
          </a:xfrm>
          <a:custGeom>
            <a:avLst/>
            <a:gdLst>
              <a:gd name="T0" fmla="*/ 0 w 1920"/>
              <a:gd name="T1" fmla="*/ 0 h 110"/>
              <a:gd name="T2" fmla="*/ 94 w 1920"/>
              <a:gd name="T3" fmla="*/ 2 h 110"/>
              <a:gd name="T4" fmla="*/ 180 w 1920"/>
              <a:gd name="T5" fmla="*/ 5 h 110"/>
              <a:gd name="T6" fmla="*/ 258 w 1920"/>
              <a:gd name="T7" fmla="*/ 11 h 110"/>
              <a:gd name="T8" fmla="*/ 330 w 1920"/>
              <a:gd name="T9" fmla="*/ 16 h 110"/>
              <a:gd name="T10" fmla="*/ 398 w 1920"/>
              <a:gd name="T11" fmla="*/ 25 h 110"/>
              <a:gd name="T12" fmla="*/ 463 w 1920"/>
              <a:gd name="T13" fmla="*/ 34 h 110"/>
              <a:gd name="T14" fmla="*/ 524 w 1920"/>
              <a:gd name="T15" fmla="*/ 43 h 110"/>
              <a:gd name="T16" fmla="*/ 586 w 1920"/>
              <a:gd name="T17" fmla="*/ 51 h 110"/>
              <a:gd name="T18" fmla="*/ 651 w 1920"/>
              <a:gd name="T19" fmla="*/ 60 h 110"/>
              <a:gd name="T20" fmla="*/ 717 w 1920"/>
              <a:gd name="T21" fmla="*/ 67 h 110"/>
              <a:gd name="T22" fmla="*/ 787 w 1920"/>
              <a:gd name="T23" fmla="*/ 75 h 110"/>
              <a:gd name="T24" fmla="*/ 864 w 1920"/>
              <a:gd name="T25" fmla="*/ 80 h 110"/>
              <a:gd name="T26" fmla="*/ 948 w 1920"/>
              <a:gd name="T27" fmla="*/ 83 h 110"/>
              <a:gd name="T28" fmla="*/ 1040 w 1920"/>
              <a:gd name="T29" fmla="*/ 85 h 110"/>
              <a:gd name="T30" fmla="*/ 1152 w 1920"/>
              <a:gd name="T31" fmla="*/ 83 h 110"/>
              <a:gd name="T32" fmla="*/ 1267 w 1920"/>
              <a:gd name="T33" fmla="*/ 80 h 110"/>
              <a:gd name="T34" fmla="*/ 1389 w 1920"/>
              <a:gd name="T35" fmla="*/ 75 h 110"/>
              <a:gd name="T36" fmla="*/ 1517 w 1920"/>
              <a:gd name="T37" fmla="*/ 69 h 110"/>
              <a:gd name="T38" fmla="*/ 1648 w 1920"/>
              <a:gd name="T39" fmla="*/ 62 h 110"/>
              <a:gd name="T40" fmla="*/ 1784 w 1920"/>
              <a:gd name="T41" fmla="*/ 53 h 110"/>
              <a:gd name="T42" fmla="*/ 1920 w 1920"/>
              <a:gd name="T43" fmla="*/ 44 h 110"/>
              <a:gd name="T44" fmla="*/ 1920 w 1920"/>
              <a:gd name="T45" fmla="*/ 110 h 110"/>
              <a:gd name="T46" fmla="*/ 0 w 1920"/>
              <a:gd name="T47" fmla="*/ 110 h 110"/>
              <a:gd name="T48" fmla="*/ 0 w 1920"/>
              <a:gd name="T49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20" h="110">
                <a:moveTo>
                  <a:pt x="0" y="0"/>
                </a:moveTo>
                <a:lnTo>
                  <a:pt x="94" y="2"/>
                </a:lnTo>
                <a:lnTo>
                  <a:pt x="180" y="5"/>
                </a:lnTo>
                <a:lnTo>
                  <a:pt x="258" y="11"/>
                </a:lnTo>
                <a:lnTo>
                  <a:pt x="330" y="16"/>
                </a:lnTo>
                <a:lnTo>
                  <a:pt x="398" y="25"/>
                </a:lnTo>
                <a:lnTo>
                  <a:pt x="463" y="34"/>
                </a:lnTo>
                <a:lnTo>
                  <a:pt x="524" y="43"/>
                </a:lnTo>
                <a:lnTo>
                  <a:pt x="586" y="51"/>
                </a:lnTo>
                <a:lnTo>
                  <a:pt x="651" y="60"/>
                </a:lnTo>
                <a:lnTo>
                  <a:pt x="717" y="67"/>
                </a:lnTo>
                <a:lnTo>
                  <a:pt x="787" y="75"/>
                </a:lnTo>
                <a:lnTo>
                  <a:pt x="864" y="80"/>
                </a:lnTo>
                <a:lnTo>
                  <a:pt x="948" y="83"/>
                </a:lnTo>
                <a:lnTo>
                  <a:pt x="1040" y="85"/>
                </a:lnTo>
                <a:lnTo>
                  <a:pt x="1152" y="83"/>
                </a:lnTo>
                <a:lnTo>
                  <a:pt x="1267" y="80"/>
                </a:lnTo>
                <a:lnTo>
                  <a:pt x="1389" y="75"/>
                </a:lnTo>
                <a:lnTo>
                  <a:pt x="1517" y="69"/>
                </a:lnTo>
                <a:lnTo>
                  <a:pt x="1648" y="62"/>
                </a:lnTo>
                <a:lnTo>
                  <a:pt x="1784" y="53"/>
                </a:lnTo>
                <a:lnTo>
                  <a:pt x="1920" y="44"/>
                </a:lnTo>
                <a:lnTo>
                  <a:pt x="1920" y="110"/>
                </a:lnTo>
                <a:lnTo>
                  <a:pt x="0" y="1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9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dia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88742"/>
            <a:ext cx="3491543" cy="2083123"/>
          </a:xfrm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nl-BE" dirty="0" smtClean="0"/>
              <a:t>Click icon to </a:t>
            </a:r>
            <a:r>
              <a:rPr lang="nl-BE" dirty="0" err="1" smtClean="0"/>
              <a:t>insert</a:t>
            </a:r>
            <a:r>
              <a:rPr lang="nl-BE" dirty="0" smtClean="0"/>
              <a:t> picture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3490913" y="2211704"/>
            <a:ext cx="5653087" cy="422405"/>
          </a:xfrm>
        </p:spPr>
        <p:txBody>
          <a:bodyPr anchor="ctr"/>
          <a:lstStyle>
            <a:lvl1pPr marL="342900" indent="-342900"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15DBEDD-B665-4EB1-A4A9-7B63974E7CBE}" type="datetime1">
              <a:rPr lang="nl-BE" smtClean="0"/>
              <a:t>21/09/2017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©VITO – Not for distribution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1770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>
            <a:spLocks noChangeAspect="1"/>
          </p:cNvSpPr>
          <p:nvPr userDrawn="1"/>
        </p:nvSpPr>
        <p:spPr bwMode="auto">
          <a:xfrm>
            <a:off x="0" y="4619625"/>
            <a:ext cx="9144000" cy="523875"/>
          </a:xfrm>
          <a:custGeom>
            <a:avLst/>
            <a:gdLst>
              <a:gd name="T0" fmla="*/ 0 w 1920"/>
              <a:gd name="T1" fmla="*/ 0 h 110"/>
              <a:gd name="T2" fmla="*/ 94 w 1920"/>
              <a:gd name="T3" fmla="*/ 2 h 110"/>
              <a:gd name="T4" fmla="*/ 180 w 1920"/>
              <a:gd name="T5" fmla="*/ 5 h 110"/>
              <a:gd name="T6" fmla="*/ 258 w 1920"/>
              <a:gd name="T7" fmla="*/ 11 h 110"/>
              <a:gd name="T8" fmla="*/ 330 w 1920"/>
              <a:gd name="T9" fmla="*/ 16 h 110"/>
              <a:gd name="T10" fmla="*/ 398 w 1920"/>
              <a:gd name="T11" fmla="*/ 25 h 110"/>
              <a:gd name="T12" fmla="*/ 463 w 1920"/>
              <a:gd name="T13" fmla="*/ 34 h 110"/>
              <a:gd name="T14" fmla="*/ 524 w 1920"/>
              <a:gd name="T15" fmla="*/ 43 h 110"/>
              <a:gd name="T16" fmla="*/ 586 w 1920"/>
              <a:gd name="T17" fmla="*/ 51 h 110"/>
              <a:gd name="T18" fmla="*/ 651 w 1920"/>
              <a:gd name="T19" fmla="*/ 60 h 110"/>
              <a:gd name="T20" fmla="*/ 717 w 1920"/>
              <a:gd name="T21" fmla="*/ 67 h 110"/>
              <a:gd name="T22" fmla="*/ 787 w 1920"/>
              <a:gd name="T23" fmla="*/ 75 h 110"/>
              <a:gd name="T24" fmla="*/ 864 w 1920"/>
              <a:gd name="T25" fmla="*/ 80 h 110"/>
              <a:gd name="T26" fmla="*/ 948 w 1920"/>
              <a:gd name="T27" fmla="*/ 83 h 110"/>
              <a:gd name="T28" fmla="*/ 1040 w 1920"/>
              <a:gd name="T29" fmla="*/ 85 h 110"/>
              <a:gd name="T30" fmla="*/ 1152 w 1920"/>
              <a:gd name="T31" fmla="*/ 83 h 110"/>
              <a:gd name="T32" fmla="*/ 1267 w 1920"/>
              <a:gd name="T33" fmla="*/ 80 h 110"/>
              <a:gd name="T34" fmla="*/ 1389 w 1920"/>
              <a:gd name="T35" fmla="*/ 75 h 110"/>
              <a:gd name="T36" fmla="*/ 1517 w 1920"/>
              <a:gd name="T37" fmla="*/ 69 h 110"/>
              <a:gd name="T38" fmla="*/ 1648 w 1920"/>
              <a:gd name="T39" fmla="*/ 62 h 110"/>
              <a:gd name="T40" fmla="*/ 1784 w 1920"/>
              <a:gd name="T41" fmla="*/ 53 h 110"/>
              <a:gd name="T42" fmla="*/ 1920 w 1920"/>
              <a:gd name="T43" fmla="*/ 44 h 110"/>
              <a:gd name="T44" fmla="*/ 1920 w 1920"/>
              <a:gd name="T45" fmla="*/ 110 h 110"/>
              <a:gd name="T46" fmla="*/ 0 w 1920"/>
              <a:gd name="T47" fmla="*/ 110 h 110"/>
              <a:gd name="T48" fmla="*/ 0 w 1920"/>
              <a:gd name="T49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20" h="110">
                <a:moveTo>
                  <a:pt x="0" y="0"/>
                </a:moveTo>
                <a:lnTo>
                  <a:pt x="94" y="2"/>
                </a:lnTo>
                <a:lnTo>
                  <a:pt x="180" y="5"/>
                </a:lnTo>
                <a:lnTo>
                  <a:pt x="258" y="11"/>
                </a:lnTo>
                <a:lnTo>
                  <a:pt x="330" y="16"/>
                </a:lnTo>
                <a:lnTo>
                  <a:pt x="398" y="25"/>
                </a:lnTo>
                <a:lnTo>
                  <a:pt x="463" y="34"/>
                </a:lnTo>
                <a:lnTo>
                  <a:pt x="524" y="43"/>
                </a:lnTo>
                <a:lnTo>
                  <a:pt x="586" y="51"/>
                </a:lnTo>
                <a:lnTo>
                  <a:pt x="651" y="60"/>
                </a:lnTo>
                <a:lnTo>
                  <a:pt x="717" y="67"/>
                </a:lnTo>
                <a:lnTo>
                  <a:pt x="787" y="75"/>
                </a:lnTo>
                <a:lnTo>
                  <a:pt x="864" y="80"/>
                </a:lnTo>
                <a:lnTo>
                  <a:pt x="948" y="83"/>
                </a:lnTo>
                <a:lnTo>
                  <a:pt x="1040" y="85"/>
                </a:lnTo>
                <a:lnTo>
                  <a:pt x="1152" y="83"/>
                </a:lnTo>
                <a:lnTo>
                  <a:pt x="1267" y="80"/>
                </a:lnTo>
                <a:lnTo>
                  <a:pt x="1389" y="75"/>
                </a:lnTo>
                <a:lnTo>
                  <a:pt x="1517" y="69"/>
                </a:lnTo>
                <a:lnTo>
                  <a:pt x="1648" y="62"/>
                </a:lnTo>
                <a:lnTo>
                  <a:pt x="1784" y="53"/>
                </a:lnTo>
                <a:lnTo>
                  <a:pt x="1920" y="44"/>
                </a:lnTo>
                <a:lnTo>
                  <a:pt x="1920" y="110"/>
                </a:lnTo>
                <a:lnTo>
                  <a:pt x="0" y="1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9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dia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88742"/>
            <a:ext cx="3491543" cy="2083123"/>
          </a:xfrm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nl-BE" dirty="0" smtClean="0"/>
              <a:t>Click icon to </a:t>
            </a:r>
            <a:r>
              <a:rPr lang="nl-BE" dirty="0" err="1" smtClean="0"/>
              <a:t>insert</a:t>
            </a:r>
            <a:r>
              <a:rPr lang="nl-BE" dirty="0" smtClean="0"/>
              <a:t> picture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3490913" y="2211704"/>
            <a:ext cx="5653087" cy="422405"/>
          </a:xfrm>
        </p:spPr>
        <p:txBody>
          <a:bodyPr anchor="ctr"/>
          <a:lstStyle>
            <a:lvl1pPr marL="342900" indent="-342900"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15DBEDD-B665-4EB1-A4A9-7B63974E7CBE}" type="datetime1">
              <a:rPr lang="nl-BE" smtClean="0"/>
              <a:t>21/09/2017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©VITO – Not for distribution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5220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31800" y="534446"/>
            <a:ext cx="8280400" cy="699404"/>
          </a:xfrm>
          <a:prstGeom prst="rect">
            <a:avLst/>
          </a:prstGeom>
        </p:spPr>
        <p:txBody>
          <a:bodyPr vert="horz" wrap="square" lIns="180000" tIns="72000" rIns="180000" bIns="72000" rtlCol="0" anchor="ctr">
            <a:sp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27842" y="1311589"/>
            <a:ext cx="8255000" cy="1068736"/>
          </a:xfrm>
          <a:prstGeom prst="rect">
            <a:avLst/>
          </a:prstGeom>
        </p:spPr>
        <p:txBody>
          <a:bodyPr vert="horz" lIns="108000" tIns="72000" rIns="108000" bIns="72000" rtlCol="0">
            <a:sp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98101" y="4967257"/>
            <a:ext cx="873439" cy="17813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bg1"/>
                </a:solidFill>
              </a:defRPr>
            </a:lvl1pPr>
          </a:lstStyle>
          <a:p>
            <a:fld id="{915621D0-E3A9-4CE3-AD95-C9DFA8F88060}" type="datetime1">
              <a:rPr lang="nl-BE" smtClean="0"/>
              <a:t>21/09/2017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467592" y="4973156"/>
            <a:ext cx="2208817" cy="17813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800"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©VITO – Not for distribution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532506" y="4967027"/>
            <a:ext cx="514340" cy="17813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800" i="1">
                <a:solidFill>
                  <a:schemeClr val="bg1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5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63" r:id="rId4"/>
    <p:sldLayoutId id="2147483675" r:id="rId5"/>
    <p:sldLayoutId id="2147483676" r:id="rId6"/>
    <p:sldLayoutId id="2147483672" r:id="rId7"/>
    <p:sldLayoutId id="2147483678" r:id="rId8"/>
    <p:sldLayoutId id="2147483677" r:id="rId9"/>
    <p:sldLayoutId id="2147483651" r:id="rId10"/>
    <p:sldLayoutId id="2147483679" r:id="rId11"/>
    <p:sldLayoutId id="2147483680" r:id="rId12"/>
    <p:sldLayoutId id="2147483671" r:id="rId13"/>
    <p:sldLayoutId id="2147483681" r:id="rId14"/>
    <p:sldLayoutId id="2147483682" r:id="rId15"/>
    <p:sldLayoutId id="2147483652" r:id="rId16"/>
    <p:sldLayoutId id="2147483683" r:id="rId17"/>
    <p:sldLayoutId id="2147483684" r:id="rId18"/>
    <p:sldLayoutId id="2147483654" r:id="rId19"/>
    <p:sldLayoutId id="2147483685" r:id="rId20"/>
    <p:sldLayoutId id="2147483686" r:id="rId21"/>
    <p:sldLayoutId id="2147483655" r:id="rId22"/>
    <p:sldLayoutId id="2147483687" r:id="rId23"/>
    <p:sldLayoutId id="2147483688" r:id="rId2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87313" indent="-87313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77800" indent="-90488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269875" indent="-92075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360363" indent="-90488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471" y="2660896"/>
            <a:ext cx="4140529" cy="1389438"/>
          </a:xfrm>
        </p:spPr>
        <p:txBody>
          <a:bodyPr/>
          <a:lstStyle/>
          <a:p>
            <a:r>
              <a:rPr lang="nl-BE" sz="3200" dirty="0"/>
              <a:t>WERKGROEP/ LABSDAG LUCHT </a:t>
            </a:r>
            <a:r>
              <a:rPr lang="nl-BE" sz="3200" dirty="0" smtClean="0"/>
              <a:t>2017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22 </a:t>
            </a:r>
            <a:r>
              <a:rPr lang="en-US" dirty="0" err="1" smtClean="0"/>
              <a:t>september</a:t>
            </a:r>
            <a:r>
              <a:rPr lang="en-US" dirty="0" smtClean="0"/>
              <a:t> 2017 - Mol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3BE1F17-E642-4A69-96DC-7261FB63DFC3}" type="datetime1">
              <a:rPr lang="nl-BE" smtClean="0"/>
              <a:t>21/09/2017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©VITO – Not for distribution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AGENDA </a:t>
            </a:r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E5A0-7120-4EB8-B426-E040380AFBD0}" type="datetime1">
              <a:rPr lang="nl-BE" smtClean="0"/>
              <a:t>21/09/2017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©VITO – Not for distribution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7544" y="1275606"/>
            <a:ext cx="6577442" cy="324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806450" algn="l"/>
              </a:tabLst>
            </a:pPr>
            <a:r>
              <a:rPr lang="nl-BE" sz="1100" u="sng" dirty="0"/>
              <a:t>Voormiddag</a:t>
            </a:r>
            <a:r>
              <a:rPr lang="nl-BE" sz="1100" dirty="0"/>
              <a:t>: </a:t>
            </a:r>
            <a:r>
              <a:rPr lang="nl-BE" sz="1100" dirty="0" smtClean="0"/>
              <a:t>	10.00 </a:t>
            </a:r>
            <a:r>
              <a:rPr lang="nl-BE" sz="1100" dirty="0" smtClean="0"/>
              <a:t>uur tot </a:t>
            </a:r>
            <a:r>
              <a:rPr lang="nl-BE" sz="1100" dirty="0"/>
              <a:t>12.30 uur</a:t>
            </a:r>
          </a:p>
          <a:p>
            <a:pPr>
              <a:tabLst>
                <a:tab pos="806450" algn="l"/>
              </a:tabLst>
            </a:pPr>
            <a:r>
              <a:rPr lang="nl-BE" sz="1100" dirty="0"/>
              <a:t> </a:t>
            </a:r>
          </a:p>
          <a:p>
            <a:pPr marL="228600" lvl="0" indent="-228600">
              <a:buFont typeface="+mj-lt"/>
              <a:buAutoNum type="arabicPeriod"/>
              <a:tabLst>
                <a:tab pos="806450" algn="l"/>
              </a:tabLst>
            </a:pPr>
            <a:r>
              <a:rPr lang="nl-BE" sz="1100" dirty="0"/>
              <a:t>Verwelkoming </a:t>
            </a:r>
          </a:p>
          <a:p>
            <a:pPr marL="228600" lvl="0" indent="-228600">
              <a:buFont typeface="+mj-lt"/>
              <a:buAutoNum type="arabicPeriod"/>
              <a:tabLst>
                <a:tab pos="806450" algn="l"/>
              </a:tabLst>
            </a:pPr>
            <a:r>
              <a:rPr lang="nl-BE" sz="1100" dirty="0"/>
              <a:t>Overzicht van de recente aanpassingen aan het LUC compendium</a:t>
            </a:r>
          </a:p>
          <a:p>
            <a:pPr marL="228600" lvl="0" indent="-228600">
              <a:buFont typeface="+mj-lt"/>
              <a:buAutoNum type="arabicPeriod"/>
              <a:tabLst>
                <a:tab pos="806450" algn="l"/>
              </a:tabLst>
            </a:pPr>
            <a:r>
              <a:rPr lang="nl-BE" sz="1100" dirty="0"/>
              <a:t>Meetgaskoelers bij de meting van NO</a:t>
            </a:r>
            <a:r>
              <a:rPr lang="nl-BE" sz="1100" baseline="-25000" dirty="0"/>
              <a:t>2</a:t>
            </a:r>
            <a:r>
              <a:rPr lang="nl-BE" sz="1100" dirty="0"/>
              <a:t> en SO</a:t>
            </a:r>
            <a:r>
              <a:rPr lang="nl-BE" sz="1100" baseline="-25000" dirty="0"/>
              <a:t>2</a:t>
            </a:r>
            <a:r>
              <a:rPr lang="nl-BE" sz="1100" dirty="0"/>
              <a:t> in vochtig afgas</a:t>
            </a:r>
          </a:p>
          <a:p>
            <a:pPr marL="228600" lvl="0" indent="-228600">
              <a:tabLst>
                <a:tab pos="806450" algn="l"/>
              </a:tabLst>
            </a:pPr>
            <a:r>
              <a:rPr lang="nl-BE" sz="1100" dirty="0" smtClean="0"/>
              <a:t>	Pauze</a:t>
            </a:r>
            <a:endParaRPr lang="nl-BE" sz="1100" dirty="0"/>
          </a:p>
          <a:p>
            <a:pPr marL="228600" lvl="0" indent="-228600">
              <a:buFont typeface="+mj-lt"/>
              <a:buAutoNum type="arabicPeriod" startAt="4"/>
              <a:tabLst>
                <a:tab pos="806450" algn="l"/>
              </a:tabLst>
            </a:pPr>
            <a:r>
              <a:rPr lang="nl-BE" sz="1100" dirty="0"/>
              <a:t>Resultaten van de enquête rond </a:t>
            </a:r>
            <a:r>
              <a:rPr lang="nl-BE" sz="1100" dirty="0" smtClean="0"/>
              <a:t>batchprocessen</a:t>
            </a:r>
          </a:p>
          <a:p>
            <a:pPr marL="228600" lvl="0" indent="-228600">
              <a:buFont typeface="+mj-lt"/>
              <a:buAutoNum type="arabicPeriod" startAt="4"/>
              <a:tabLst>
                <a:tab pos="806450" algn="l"/>
              </a:tabLst>
            </a:pPr>
            <a:r>
              <a:rPr lang="nl-BE" sz="1100" dirty="0"/>
              <a:t>Code van Goede Praktijk Batch processen: kader </a:t>
            </a:r>
            <a:endParaRPr lang="nl-BE" sz="1100" dirty="0"/>
          </a:p>
          <a:p>
            <a:pPr marL="228600" lvl="0" indent="-228600">
              <a:buFont typeface="+mj-lt"/>
              <a:buAutoNum type="arabicPeriod" startAt="4"/>
              <a:tabLst>
                <a:tab pos="806450" algn="l"/>
              </a:tabLst>
            </a:pPr>
            <a:r>
              <a:rPr lang="nl-BE" sz="1100" dirty="0"/>
              <a:t>Eerste ervaringen met een Quantum Cascade Laser </a:t>
            </a:r>
            <a:r>
              <a:rPr lang="nl-BE" sz="1100" dirty="0" err="1"/>
              <a:t>analyser</a:t>
            </a:r>
            <a:r>
              <a:rPr lang="nl-BE" sz="1100" dirty="0"/>
              <a:t> voor NO, CO en CO</a:t>
            </a:r>
            <a:r>
              <a:rPr lang="nl-BE" sz="1100" baseline="-25000" dirty="0"/>
              <a:t>2</a:t>
            </a:r>
            <a:endParaRPr lang="nl-BE" sz="1100" dirty="0"/>
          </a:p>
          <a:p>
            <a:pPr marL="228600" indent="-228600">
              <a:tabLst>
                <a:tab pos="806450" algn="l"/>
              </a:tabLst>
            </a:pPr>
            <a:r>
              <a:rPr lang="nl-BE" sz="1100" dirty="0"/>
              <a:t> </a:t>
            </a:r>
          </a:p>
          <a:p>
            <a:pPr marL="228600" indent="-228600">
              <a:tabLst>
                <a:tab pos="806450" algn="l"/>
              </a:tabLst>
            </a:pPr>
            <a:r>
              <a:rPr lang="nl-BE" sz="1100" u="sng" dirty="0"/>
              <a:t>Lunch</a:t>
            </a:r>
            <a:r>
              <a:rPr lang="nl-BE" sz="1100" dirty="0"/>
              <a:t>: </a:t>
            </a:r>
            <a:r>
              <a:rPr lang="nl-BE" sz="1100" dirty="0" smtClean="0"/>
              <a:t>	12.30 </a:t>
            </a:r>
            <a:r>
              <a:rPr lang="nl-BE" sz="1100" dirty="0" smtClean="0"/>
              <a:t>uur tot </a:t>
            </a:r>
            <a:r>
              <a:rPr lang="nl-BE" sz="1100" dirty="0"/>
              <a:t>14.00 </a:t>
            </a:r>
            <a:r>
              <a:rPr lang="nl-BE" sz="1100" dirty="0" smtClean="0"/>
              <a:t>uur</a:t>
            </a:r>
            <a:endParaRPr lang="nl-BE" sz="1100" dirty="0"/>
          </a:p>
          <a:p>
            <a:pPr marL="228600" indent="-228600">
              <a:tabLst>
                <a:tab pos="806450" algn="l"/>
              </a:tabLst>
            </a:pPr>
            <a:r>
              <a:rPr lang="nl-BE" sz="1100" dirty="0"/>
              <a:t> </a:t>
            </a:r>
          </a:p>
          <a:p>
            <a:pPr marL="228600" indent="-228600">
              <a:tabLst>
                <a:tab pos="806450" algn="l"/>
              </a:tabLst>
            </a:pPr>
            <a:r>
              <a:rPr lang="nl-BE" sz="1100" u="sng" dirty="0" smtClean="0"/>
              <a:t>Namiddag</a:t>
            </a:r>
            <a:r>
              <a:rPr lang="nl-BE" sz="1100" dirty="0" smtClean="0"/>
              <a:t>: 	14.00 uur tot 16.00 uur </a:t>
            </a:r>
            <a:endParaRPr lang="nl-BE" sz="1100" dirty="0"/>
          </a:p>
          <a:p>
            <a:pPr marL="228600" indent="-228600"/>
            <a:r>
              <a:rPr lang="nl-BE" sz="1100" dirty="0"/>
              <a:t> </a:t>
            </a:r>
            <a:endParaRPr lang="nl-BE" sz="800" dirty="0" smtClean="0"/>
          </a:p>
          <a:p>
            <a:pPr marL="228600" lvl="0" indent="-228600">
              <a:buFont typeface="+mj-lt"/>
              <a:buAutoNum type="arabicPeriod" startAt="7"/>
            </a:pPr>
            <a:r>
              <a:rPr lang="nl-BE" sz="1100" dirty="0" smtClean="0"/>
              <a:t>Hoe eenvoudig is een gemiddelde? (Wim Burgers, Rijkswaterstaat-</a:t>
            </a:r>
            <a:r>
              <a:rPr lang="nl-BE" sz="1100" dirty="0" err="1" smtClean="0"/>
              <a:t>InfoMil</a:t>
            </a:r>
            <a:r>
              <a:rPr lang="nl-BE" sz="1100" dirty="0" smtClean="0"/>
              <a:t>)</a:t>
            </a:r>
          </a:p>
          <a:p>
            <a:pPr marL="228600" lvl="0" indent="-228600">
              <a:buFont typeface="+mj-lt"/>
              <a:buAutoNum type="arabicPeriod" startAt="7"/>
            </a:pPr>
            <a:r>
              <a:rPr lang="nl-BE" sz="1100" dirty="0" smtClean="0"/>
              <a:t>Gasmengsels </a:t>
            </a:r>
            <a:r>
              <a:rPr lang="nl-BE" sz="1100" dirty="0"/>
              <a:t>voor </a:t>
            </a:r>
            <a:r>
              <a:rPr lang="nl-BE" sz="1100" dirty="0" err="1"/>
              <a:t>Calibratie</a:t>
            </a:r>
            <a:r>
              <a:rPr lang="nl-BE" sz="1100" dirty="0"/>
              <a:t> &amp; </a:t>
            </a:r>
            <a:r>
              <a:rPr lang="nl-BE" sz="1100" dirty="0" err="1"/>
              <a:t>Testing</a:t>
            </a:r>
            <a:r>
              <a:rPr lang="nl-BE" sz="1100" dirty="0"/>
              <a:t>: aanmaak, certificatie en herleidbaarheid (Patrick Boermans, </a:t>
            </a:r>
            <a:r>
              <a:rPr lang="nl-BE" sz="1100" dirty="0" err="1"/>
              <a:t>Praxair</a:t>
            </a:r>
            <a:r>
              <a:rPr lang="nl-BE" sz="1100" dirty="0"/>
              <a:t>)</a:t>
            </a:r>
          </a:p>
          <a:p>
            <a:pPr marL="228600" lvl="0" indent="-228600">
              <a:buFont typeface="+mj-lt"/>
              <a:buAutoNum type="arabicPeriod" startAt="7"/>
            </a:pPr>
            <a:r>
              <a:rPr lang="nl-BE" sz="1100" dirty="0"/>
              <a:t>Emissiemetingen volgens SCIOS scope 6 (Wim Burgers, Rijkswaterstaat-</a:t>
            </a:r>
            <a:r>
              <a:rPr lang="nl-BE" sz="1100" dirty="0" err="1"/>
              <a:t>InfoMil</a:t>
            </a:r>
            <a:r>
              <a:rPr lang="nl-BE" sz="1100" dirty="0"/>
              <a:t>)</a:t>
            </a:r>
          </a:p>
          <a:p>
            <a:endParaRPr lang="nl-BE" sz="1100" dirty="0"/>
          </a:p>
        </p:txBody>
      </p:sp>
    </p:spTree>
    <p:extLst>
      <p:ext uri="{BB962C8B-B14F-4D97-AF65-F5344CB8AC3E}">
        <p14:creationId xmlns:p14="http://schemas.microsoft.com/office/powerpoint/2010/main" val="322938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plate_VITO_ppt_16-9">
  <a:themeElements>
    <a:clrScheme name="VITO_2017">
      <a:dk1>
        <a:srgbClr val="000000"/>
      </a:dk1>
      <a:lt1>
        <a:srgbClr val="FFFFFF"/>
      </a:lt1>
      <a:dk2>
        <a:srgbClr val="404040"/>
      </a:dk2>
      <a:lt2>
        <a:srgbClr val="FFFFFF"/>
      </a:lt2>
      <a:accent1>
        <a:srgbClr val="34A3DC"/>
      </a:accent1>
      <a:accent2>
        <a:srgbClr val="F58220"/>
      </a:accent2>
      <a:accent3>
        <a:srgbClr val="67AF3E"/>
      </a:accent3>
      <a:accent4>
        <a:srgbClr val="C55E66"/>
      </a:accent4>
      <a:accent5>
        <a:srgbClr val="E5BB29"/>
      </a:accent5>
      <a:accent6>
        <a:srgbClr val="4693A9"/>
      </a:accent6>
      <a:hlink>
        <a:srgbClr val="0000FF"/>
      </a:hlink>
      <a:folHlink>
        <a:srgbClr val="800080"/>
      </a:folHlink>
    </a:clrScheme>
    <a:fontScheme name="Vit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Template_VITO_ppt_16-9</Template>
  <TotalTime>207</TotalTime>
  <Words>29</Words>
  <Application>Microsoft Office PowerPoint</Application>
  <PresentationFormat>On-screen Show (16:9)</PresentationFormat>
  <Paragraphs>26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Template_VITO_ppt_16-9</vt:lpstr>
      <vt:lpstr>WERKGROEP/ LABSDAG LUCHT 2017</vt:lpstr>
      <vt:lpstr>AGENDA </vt:lpstr>
    </vt:vector>
  </TitlesOfParts>
  <Company>VITO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WERKGROEP/ LABSDAG LUCHT 2017</dc:title>
  <dc:creator>Kenis Els</dc:creator>
  <cp:lastModifiedBy>Kenis Els</cp:lastModifiedBy>
  <cp:revision>7</cp:revision>
  <cp:lastPrinted>2017-09-21T12:28:08Z</cp:lastPrinted>
  <dcterms:created xsi:type="dcterms:W3CDTF">2017-09-21T10:11:47Z</dcterms:created>
  <dcterms:modified xsi:type="dcterms:W3CDTF">2017-09-21T14:54:28Z</dcterms:modified>
</cp:coreProperties>
</file>